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Lst>
  <p:sldIdLst>
    <p:sldId id="256" r:id="rId5"/>
    <p:sldId id="288" r:id="rId6"/>
    <p:sldId id="289" r:id="rId7"/>
    <p:sldId id="290" r:id="rId8"/>
    <p:sldId id="291" r:id="rId9"/>
    <p:sldId id="292" r:id="rId10"/>
    <p:sldId id="293" r:id="rId11"/>
    <p:sldId id="294" r:id="rId12"/>
    <p:sldId id="295" r:id="rId13"/>
    <p:sldId id="296" r:id="rId14"/>
    <p:sldId id="275" r:id="rId15"/>
    <p:sldId id="257" r:id="rId16"/>
    <p:sldId id="276" r:id="rId17"/>
    <p:sldId id="297" r:id="rId18"/>
    <p:sldId id="299" r:id="rId19"/>
    <p:sldId id="300" r:id="rId20"/>
    <p:sldId id="301" r:id="rId21"/>
    <p:sldId id="302" r:id="rId22"/>
    <p:sldId id="303" r:id="rId23"/>
    <p:sldId id="304" r:id="rId24"/>
    <p:sldId id="305" r:id="rId25"/>
    <p:sldId id="306" r:id="rId26"/>
    <p:sldId id="266" r:id="rId27"/>
    <p:sldId id="260" r:id="rId28"/>
    <p:sldId id="273" r:id="rId29"/>
    <p:sldId id="279" r:id="rId30"/>
    <p:sldId id="278" r:id="rId31"/>
    <p:sldId id="280" r:id="rId32"/>
    <p:sldId id="277" r:id="rId33"/>
    <p:sldId id="282" r:id="rId34"/>
    <p:sldId id="281" r:id="rId35"/>
    <p:sldId id="308" r:id="rId36"/>
    <p:sldId id="261" r:id="rId37"/>
    <p:sldId id="284" r:id="rId38"/>
    <p:sldId id="283" r:id="rId39"/>
    <p:sldId id="307" r:id="rId40"/>
    <p:sldId id="287" r:id="rId41"/>
    <p:sldId id="286" r:id="rId42"/>
    <p:sldId id="310" r:id="rId43"/>
    <p:sldId id="309" r:id="rId44"/>
    <p:sldId id="313" r:id="rId45"/>
    <p:sldId id="317" r:id="rId46"/>
    <p:sldId id="316" r:id="rId47"/>
    <p:sldId id="271" r:id="rId48"/>
    <p:sldId id="274" r:id="rId49"/>
    <p:sldId id="314" r:id="rId50"/>
    <p:sldId id="315" r:id="rId51"/>
    <p:sldId id="27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231F0D2-D7D6-468D-A11D-F602C9123000}">
          <p14:sldIdLst>
            <p14:sldId id="256"/>
            <p14:sldId id="288"/>
            <p14:sldId id="289"/>
            <p14:sldId id="290"/>
            <p14:sldId id="291"/>
            <p14:sldId id="292"/>
            <p14:sldId id="293"/>
            <p14:sldId id="294"/>
            <p14:sldId id="295"/>
            <p14:sldId id="296"/>
          </p14:sldIdLst>
        </p14:section>
        <p14:section name="Phase 1" id="{0C5A5424-1BE7-4571-964D-F65B437E18E3}">
          <p14:sldIdLst>
            <p14:sldId id="275"/>
            <p14:sldId id="257"/>
            <p14:sldId id="276"/>
          </p14:sldIdLst>
        </p14:section>
        <p14:section name="Phase 2" id="{A0F96401-03ED-4F28-A8CE-83E3D1B140F0}">
          <p14:sldIdLst>
            <p14:sldId id="297"/>
            <p14:sldId id="299"/>
            <p14:sldId id="300"/>
            <p14:sldId id="301"/>
            <p14:sldId id="302"/>
            <p14:sldId id="303"/>
            <p14:sldId id="304"/>
            <p14:sldId id="305"/>
            <p14:sldId id="306"/>
            <p14:sldId id="266"/>
          </p14:sldIdLst>
        </p14:section>
        <p14:section name="Phase 3" id="{1A6B0E27-54D2-4D9D-8CB1-D929C19FD683}">
          <p14:sldIdLst>
            <p14:sldId id="260"/>
            <p14:sldId id="273"/>
            <p14:sldId id="279"/>
            <p14:sldId id="278"/>
            <p14:sldId id="280"/>
            <p14:sldId id="277"/>
            <p14:sldId id="282"/>
            <p14:sldId id="281"/>
            <p14:sldId id="308"/>
            <p14:sldId id="261"/>
            <p14:sldId id="284"/>
            <p14:sldId id="283"/>
            <p14:sldId id="307"/>
            <p14:sldId id="287"/>
            <p14:sldId id="286"/>
            <p14:sldId id="310"/>
            <p14:sldId id="309"/>
            <p14:sldId id="313"/>
            <p14:sldId id="317"/>
            <p14:sldId id="316"/>
            <p14:sldId id="271"/>
          </p14:sldIdLst>
        </p14:section>
        <p14:section name="Conclusion" id="{B9E4C5D4-AC65-4DE0-946D-97627A6EE02C}">
          <p14:sldIdLst>
            <p14:sldId id="274"/>
            <p14:sldId id="314"/>
            <p14:sldId id="315"/>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18370-28BC-29F4-1BD1-693E4383FF8A}" v="2" dt="2024-04-21T13:46:27.600"/>
    <p1510:client id="{5B80B4B8-310D-911C-4D69-01388029F32C}" v="1456" dt="2024-04-21T21:45:31.203"/>
    <p1510:client id="{6B61955F-EC6F-46E2-8585-6106E26030FA}" v="128" dt="2024-04-20T21:36:51.113"/>
    <p1510:client id="{7D89EF11-3B2E-425B-84D7-88FA838A6134}" v="13" dt="2024-04-20T17:08:28.555"/>
    <p1510:client id="{8D5BE3CF-6DA2-DCD9-5F2C-A1CFB736D9C7}" v="97" dt="2024-04-21T14:21:24.528"/>
    <p1510:client id="{EAE41CA1-808D-1427-8C5D-EB95F6F06AD6}" v="311" dt="2024-04-19T22:20:37.5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ju Anachebe" userId="S::uanacheb@students.kennesaw.edu::02b2aaef-c59a-48b8-9001-bd8a324a5bf0" providerId="AD" clId="Web-{AF40A158-9120-4E78-A009-F17712C7F216}"/>
    <pc:docChg chg="addSld modSld modSection">
      <pc:chgData name="Uju Anachebe" userId="S::uanacheb@students.kennesaw.edu::02b2aaef-c59a-48b8-9001-bd8a324a5bf0" providerId="AD" clId="Web-{AF40A158-9120-4E78-A009-F17712C7F216}" dt="2024-04-18T23:40:49.148" v="47" actId="20577"/>
      <pc:docMkLst>
        <pc:docMk/>
      </pc:docMkLst>
      <pc:sldChg chg="modSp">
        <pc:chgData name="Uju Anachebe" userId="S::uanacheb@students.kennesaw.edu::02b2aaef-c59a-48b8-9001-bd8a324a5bf0" providerId="AD" clId="Web-{AF40A158-9120-4E78-A009-F17712C7F216}" dt="2024-04-18T23:40:43.445" v="38" actId="20577"/>
        <pc:sldMkLst>
          <pc:docMk/>
          <pc:sldMk cId="3671355663" sldId="257"/>
        </pc:sldMkLst>
        <pc:spChg chg="mod">
          <ac:chgData name="Uju Anachebe" userId="S::uanacheb@students.kennesaw.edu::02b2aaef-c59a-48b8-9001-bd8a324a5bf0" providerId="AD" clId="Web-{AF40A158-9120-4E78-A009-F17712C7F216}" dt="2024-04-18T23:40:43.445" v="38" actId="20577"/>
          <ac:spMkLst>
            <pc:docMk/>
            <pc:sldMk cId="3671355663" sldId="257"/>
            <ac:spMk id="2" creationId="{55361273-B547-C50D-4763-D0AEC6D22A3F}"/>
          </ac:spMkLst>
        </pc:spChg>
      </pc:sldChg>
      <pc:sldChg chg="modSp">
        <pc:chgData name="Uju Anachebe" userId="S::uanacheb@students.kennesaw.edu::02b2aaef-c59a-48b8-9001-bd8a324a5bf0" providerId="AD" clId="Web-{AF40A158-9120-4E78-A009-F17712C7F216}" dt="2024-04-18T23:40:22.054" v="19" actId="20577"/>
        <pc:sldMkLst>
          <pc:docMk/>
          <pc:sldMk cId="3447222250" sldId="266"/>
        </pc:sldMkLst>
        <pc:spChg chg="mod">
          <ac:chgData name="Uju Anachebe" userId="S::uanacheb@students.kennesaw.edu::02b2aaef-c59a-48b8-9001-bd8a324a5bf0" providerId="AD" clId="Web-{AF40A158-9120-4E78-A009-F17712C7F216}" dt="2024-04-18T23:40:22.054" v="19" actId="20577"/>
          <ac:spMkLst>
            <pc:docMk/>
            <pc:sldMk cId="3447222250" sldId="266"/>
            <ac:spMk id="2" creationId="{094C435D-D2F8-69FB-6B99-A9097638B666}"/>
          </ac:spMkLst>
        </pc:spChg>
      </pc:sldChg>
      <pc:sldChg chg="modSp new">
        <pc:chgData name="Uju Anachebe" userId="S::uanacheb@students.kennesaw.edu::02b2aaef-c59a-48b8-9001-bd8a324a5bf0" providerId="AD" clId="Web-{AF40A158-9120-4E78-A009-F17712C7F216}" dt="2024-04-18T23:40:31.413" v="36" actId="20577"/>
        <pc:sldMkLst>
          <pc:docMk/>
          <pc:sldMk cId="2555250764" sldId="275"/>
        </pc:sldMkLst>
        <pc:spChg chg="mod">
          <ac:chgData name="Uju Anachebe" userId="S::uanacheb@students.kennesaw.edu::02b2aaef-c59a-48b8-9001-bd8a324a5bf0" providerId="AD" clId="Web-{AF40A158-9120-4E78-A009-F17712C7F216}" dt="2024-04-18T23:40:31.413" v="36" actId="20577"/>
          <ac:spMkLst>
            <pc:docMk/>
            <pc:sldMk cId="2555250764" sldId="275"/>
            <ac:spMk id="2" creationId="{74F2AD21-597A-8875-4465-F159A7CB54AF}"/>
          </ac:spMkLst>
        </pc:spChg>
      </pc:sldChg>
      <pc:sldChg chg="modSp new">
        <pc:chgData name="Uju Anachebe" userId="S::uanacheb@students.kennesaw.edu::02b2aaef-c59a-48b8-9001-bd8a324a5bf0" providerId="AD" clId="Web-{AF40A158-9120-4E78-A009-F17712C7F216}" dt="2024-04-18T23:40:49.148" v="47" actId="20577"/>
        <pc:sldMkLst>
          <pc:docMk/>
          <pc:sldMk cId="3932799664" sldId="276"/>
        </pc:sldMkLst>
        <pc:spChg chg="mod">
          <ac:chgData name="Uju Anachebe" userId="S::uanacheb@students.kennesaw.edu::02b2aaef-c59a-48b8-9001-bd8a324a5bf0" providerId="AD" clId="Web-{AF40A158-9120-4E78-A009-F17712C7F216}" dt="2024-04-18T23:40:49.148" v="47" actId="20577"/>
          <ac:spMkLst>
            <pc:docMk/>
            <pc:sldMk cId="3932799664" sldId="276"/>
            <ac:spMk id="2" creationId="{7899D638-CF08-3B4E-5BB3-166C82E78A0A}"/>
          </ac:spMkLst>
        </pc:spChg>
      </pc:sldChg>
    </pc:docChg>
  </pc:docChgLst>
  <pc:docChgLst>
    <pc:chgData name="Masrura Tasnim" userId="df53c643-1424-434e-bbac-7553d5cdb115" providerId="ADAL" clId="{6B61955F-EC6F-46E2-8585-6106E26030FA}"/>
    <pc:docChg chg="undo redo custSel addSld delSld modSld modSection">
      <pc:chgData name="Masrura Tasnim" userId="df53c643-1424-434e-bbac-7553d5cdb115" providerId="ADAL" clId="{6B61955F-EC6F-46E2-8585-6106E26030FA}" dt="2024-04-20T21:36:51.113" v="126" actId="26606"/>
      <pc:docMkLst>
        <pc:docMk/>
      </pc:docMkLst>
      <pc:sldChg chg="addSp del">
        <pc:chgData name="Masrura Tasnim" userId="df53c643-1424-434e-bbac-7553d5cdb115" providerId="ADAL" clId="{6B61955F-EC6F-46E2-8585-6106E26030FA}" dt="2024-04-19T23:35:32.355" v="13" actId="2696"/>
        <pc:sldMkLst>
          <pc:docMk/>
          <pc:sldMk cId="220820398" sldId="258"/>
        </pc:sldMkLst>
        <pc:picChg chg="add">
          <ac:chgData name="Masrura Tasnim" userId="df53c643-1424-434e-bbac-7553d5cdb115" providerId="ADAL" clId="{6B61955F-EC6F-46E2-8585-6106E26030FA}" dt="2024-04-19T23:33:23.697" v="0"/>
          <ac:picMkLst>
            <pc:docMk/>
            <pc:sldMk cId="220820398" sldId="258"/>
            <ac:picMk id="4" creationId="{148E981D-4F39-2A44-1423-CFA572586AA1}"/>
          </ac:picMkLst>
        </pc:picChg>
      </pc:sldChg>
      <pc:sldChg chg="del">
        <pc:chgData name="Masrura Tasnim" userId="df53c643-1424-434e-bbac-7553d5cdb115" providerId="ADAL" clId="{6B61955F-EC6F-46E2-8585-6106E26030FA}" dt="2024-04-19T23:37:15.825" v="18" actId="2696"/>
        <pc:sldMkLst>
          <pc:docMk/>
          <pc:sldMk cId="36497811" sldId="259"/>
        </pc:sldMkLst>
      </pc:sldChg>
      <pc:sldChg chg="addSp modSp add mod setBg">
        <pc:chgData name="Masrura Tasnim" userId="df53c643-1424-434e-bbac-7553d5cdb115" providerId="ADAL" clId="{6B61955F-EC6F-46E2-8585-6106E26030FA}" dt="2024-04-20T21:35:53.910" v="119" actId="26606"/>
        <pc:sldMkLst>
          <pc:docMk/>
          <pc:sldMk cId="3508518877" sldId="266"/>
        </pc:sldMkLst>
        <pc:spChg chg="mod ord">
          <ac:chgData name="Masrura Tasnim" userId="df53c643-1424-434e-bbac-7553d5cdb115" providerId="ADAL" clId="{6B61955F-EC6F-46E2-8585-6106E26030FA}" dt="2024-04-20T21:35:53.910" v="119" actId="26606"/>
          <ac:spMkLst>
            <pc:docMk/>
            <pc:sldMk cId="3508518877" sldId="266"/>
            <ac:spMk id="2" creationId="{FB2C6212-EF8D-1413-E763-BD09D34D1F42}"/>
          </ac:spMkLst>
        </pc:spChg>
        <pc:spChg chg="mod">
          <ac:chgData name="Masrura Tasnim" userId="df53c643-1424-434e-bbac-7553d5cdb115" providerId="ADAL" clId="{6B61955F-EC6F-46E2-8585-6106E26030FA}" dt="2024-04-20T21:35:53.910" v="119" actId="26606"/>
          <ac:spMkLst>
            <pc:docMk/>
            <pc:sldMk cId="3508518877" sldId="266"/>
            <ac:spMk id="3" creationId="{A88AD8B0-4EC6-0AF8-4EEB-C4C497BC23A1}"/>
          </ac:spMkLst>
        </pc:spChg>
        <pc:spChg chg="add">
          <ac:chgData name="Masrura Tasnim" userId="df53c643-1424-434e-bbac-7553d5cdb115" providerId="ADAL" clId="{6B61955F-EC6F-46E2-8585-6106E26030FA}" dt="2024-04-20T21:35:53.910" v="119" actId="26606"/>
          <ac:spMkLst>
            <pc:docMk/>
            <pc:sldMk cId="3508518877" sldId="266"/>
            <ac:spMk id="8" creationId="{987A0FBA-CC04-4256-A8EB-BB3C543E989C}"/>
          </ac:spMkLst>
        </pc:spChg>
        <pc:spChg chg="add">
          <ac:chgData name="Masrura Tasnim" userId="df53c643-1424-434e-bbac-7553d5cdb115" providerId="ADAL" clId="{6B61955F-EC6F-46E2-8585-6106E26030FA}" dt="2024-04-20T21:35:53.910" v="119" actId="26606"/>
          <ac:spMkLst>
            <pc:docMk/>
            <pc:sldMk cId="3508518877" sldId="266"/>
            <ac:spMk id="10" creationId="{3E9B86C0-FDA1-4FEB-807F-B6CA59CE897F}"/>
          </ac:spMkLst>
        </pc:spChg>
        <pc:spChg chg="add">
          <ac:chgData name="Masrura Tasnim" userId="df53c643-1424-434e-bbac-7553d5cdb115" providerId="ADAL" clId="{6B61955F-EC6F-46E2-8585-6106E26030FA}" dt="2024-04-20T21:35:53.910" v="119" actId="26606"/>
          <ac:spMkLst>
            <pc:docMk/>
            <pc:sldMk cId="3508518877" sldId="266"/>
            <ac:spMk id="12" creationId="{3362A0EA-3E81-4464-94B8-70BE5870EDC0}"/>
          </ac:spMkLst>
        </pc:spChg>
      </pc:sldChg>
      <pc:sldChg chg="del">
        <pc:chgData name="Masrura Tasnim" userId="df53c643-1424-434e-bbac-7553d5cdb115" providerId="ADAL" clId="{6B61955F-EC6F-46E2-8585-6106E26030FA}" dt="2024-04-19T23:35:29.303" v="12" actId="2696"/>
        <pc:sldMkLst>
          <pc:docMk/>
          <pc:sldMk cId="3005024337" sldId="272"/>
        </pc:sldMkLst>
      </pc:sldChg>
      <pc:sldChg chg="addSp delSp modSp add mod setBg">
        <pc:chgData name="Masrura Tasnim" userId="df53c643-1424-434e-bbac-7553d5cdb115" providerId="ADAL" clId="{6B61955F-EC6F-46E2-8585-6106E26030FA}" dt="2024-04-20T21:36:34.583" v="120" actId="26606"/>
        <pc:sldMkLst>
          <pc:docMk/>
          <pc:sldMk cId="2917805793" sldId="297"/>
        </pc:sldMkLst>
        <pc:spChg chg="mod ord">
          <ac:chgData name="Masrura Tasnim" userId="df53c643-1424-434e-bbac-7553d5cdb115" providerId="ADAL" clId="{6B61955F-EC6F-46E2-8585-6106E26030FA}" dt="2024-04-19T23:33:56.126" v="3" actId="26606"/>
          <ac:spMkLst>
            <pc:docMk/>
            <pc:sldMk cId="2917805793" sldId="297"/>
            <ac:spMk id="2" creationId="{EB47C2E8-D5D7-187A-F79D-16247BA84442}"/>
          </ac:spMkLst>
        </pc:spChg>
        <pc:spChg chg="mod">
          <ac:chgData name="Masrura Tasnim" userId="df53c643-1424-434e-bbac-7553d5cdb115" providerId="ADAL" clId="{6B61955F-EC6F-46E2-8585-6106E26030FA}" dt="2024-04-20T21:36:34.583" v="120" actId="26606"/>
          <ac:spMkLst>
            <pc:docMk/>
            <pc:sldMk cId="2917805793" sldId="297"/>
            <ac:spMk id="3" creationId="{234229C9-E60F-6618-FC58-F47A145B6EC5}"/>
          </ac:spMkLst>
        </pc:spChg>
        <pc:spChg chg="add del">
          <ac:chgData name="Masrura Tasnim" userId="df53c643-1424-434e-bbac-7553d5cdb115" providerId="ADAL" clId="{6B61955F-EC6F-46E2-8585-6106E26030FA}" dt="2024-04-20T21:36:34.583" v="120" actId="26606"/>
          <ac:spMkLst>
            <pc:docMk/>
            <pc:sldMk cId="2917805793" sldId="297"/>
            <ac:spMk id="9" creationId="{987A0FBA-CC04-4256-A8EB-BB3C543E989C}"/>
          </ac:spMkLst>
        </pc:spChg>
        <pc:spChg chg="add del">
          <ac:chgData name="Masrura Tasnim" userId="df53c643-1424-434e-bbac-7553d5cdb115" providerId="ADAL" clId="{6B61955F-EC6F-46E2-8585-6106E26030FA}" dt="2024-04-20T21:36:34.583" v="120" actId="26606"/>
          <ac:spMkLst>
            <pc:docMk/>
            <pc:sldMk cId="2917805793" sldId="297"/>
            <ac:spMk id="11" creationId="{3362A0EA-3E81-4464-94B8-70BE5870EDC0}"/>
          </ac:spMkLst>
        </pc:spChg>
        <pc:spChg chg="add">
          <ac:chgData name="Masrura Tasnim" userId="df53c643-1424-434e-bbac-7553d5cdb115" providerId="ADAL" clId="{6B61955F-EC6F-46E2-8585-6106E26030FA}" dt="2024-04-20T21:36:34.583" v="120" actId="26606"/>
          <ac:spMkLst>
            <pc:docMk/>
            <pc:sldMk cId="2917805793" sldId="297"/>
            <ac:spMk id="16" creationId="{987A0FBA-CC04-4256-A8EB-BB3C543E989C}"/>
          </ac:spMkLst>
        </pc:spChg>
        <pc:spChg chg="add">
          <ac:chgData name="Masrura Tasnim" userId="df53c643-1424-434e-bbac-7553d5cdb115" providerId="ADAL" clId="{6B61955F-EC6F-46E2-8585-6106E26030FA}" dt="2024-04-20T21:36:34.583" v="120" actId="26606"/>
          <ac:spMkLst>
            <pc:docMk/>
            <pc:sldMk cId="2917805793" sldId="297"/>
            <ac:spMk id="18" creationId="{3362A0EA-3E81-4464-94B8-70BE5870EDC0}"/>
          </ac:spMkLst>
        </pc:spChg>
        <pc:picChg chg="add">
          <ac:chgData name="Masrura Tasnim" userId="df53c643-1424-434e-bbac-7553d5cdb115" providerId="ADAL" clId="{6B61955F-EC6F-46E2-8585-6106E26030FA}" dt="2024-04-19T23:33:56.126" v="3" actId="26606"/>
          <ac:picMkLst>
            <pc:docMk/>
            <pc:sldMk cId="2917805793" sldId="297"/>
            <ac:picMk id="5" creationId="{B3C5329D-7645-1385-9958-B4A9EE701902}"/>
          </ac:picMkLst>
        </pc:picChg>
      </pc:sldChg>
      <pc:sldChg chg="modSp add del mod">
        <pc:chgData name="Masrura Tasnim" userId="df53c643-1424-434e-bbac-7553d5cdb115" providerId="ADAL" clId="{6B61955F-EC6F-46E2-8585-6106E26030FA}" dt="2024-04-19T23:36:10.144" v="14" actId="2696"/>
        <pc:sldMkLst>
          <pc:docMk/>
          <pc:sldMk cId="2063647560" sldId="298"/>
        </pc:sldMkLst>
        <pc:spChg chg="mod">
          <ac:chgData name="Masrura Tasnim" userId="df53c643-1424-434e-bbac-7553d5cdb115" providerId="ADAL" clId="{6B61955F-EC6F-46E2-8585-6106E26030FA}" dt="2024-04-19T23:35:13.094" v="5" actId="27636"/>
          <ac:spMkLst>
            <pc:docMk/>
            <pc:sldMk cId="2063647560" sldId="298"/>
            <ac:spMk id="3" creationId="{234229C9-E60F-6618-FC58-F47A145B6EC5}"/>
          </ac:spMkLst>
        </pc:spChg>
      </pc:sldChg>
      <pc:sldChg chg="addSp delSp modSp add mod setBg">
        <pc:chgData name="Masrura Tasnim" userId="df53c643-1424-434e-bbac-7553d5cdb115" providerId="ADAL" clId="{6B61955F-EC6F-46E2-8585-6106E26030FA}" dt="2024-04-20T21:36:41.632" v="121" actId="26606"/>
        <pc:sldMkLst>
          <pc:docMk/>
          <pc:sldMk cId="2664984872" sldId="299"/>
        </pc:sldMkLst>
        <pc:spChg chg="mod ord">
          <ac:chgData name="Masrura Tasnim" userId="df53c643-1424-434e-bbac-7553d5cdb115" providerId="ADAL" clId="{6B61955F-EC6F-46E2-8585-6106E26030FA}" dt="2024-04-19T23:36:27.847" v="17" actId="26606"/>
          <ac:spMkLst>
            <pc:docMk/>
            <pc:sldMk cId="2664984872" sldId="299"/>
            <ac:spMk id="2" creationId="{806395E0-4CBA-04DB-6F11-B58455457B39}"/>
          </ac:spMkLst>
        </pc:spChg>
        <pc:spChg chg="mod">
          <ac:chgData name="Masrura Tasnim" userId="df53c643-1424-434e-bbac-7553d5cdb115" providerId="ADAL" clId="{6B61955F-EC6F-46E2-8585-6106E26030FA}" dt="2024-04-20T21:36:41.632" v="121" actId="26606"/>
          <ac:spMkLst>
            <pc:docMk/>
            <pc:sldMk cId="2664984872" sldId="299"/>
            <ac:spMk id="3" creationId="{5D9D8B24-C396-C743-A56D-38DEC6E12D6D}"/>
          </ac:spMkLst>
        </pc:spChg>
        <pc:spChg chg="add del">
          <ac:chgData name="Masrura Tasnim" userId="df53c643-1424-434e-bbac-7553d5cdb115" providerId="ADAL" clId="{6B61955F-EC6F-46E2-8585-6106E26030FA}" dt="2024-04-19T23:36:27.833" v="16" actId="26606"/>
          <ac:spMkLst>
            <pc:docMk/>
            <pc:sldMk cId="2664984872" sldId="299"/>
            <ac:spMk id="9" creationId="{987A0FBA-CC04-4256-A8EB-BB3C543E989C}"/>
          </ac:spMkLst>
        </pc:spChg>
        <pc:spChg chg="add del">
          <ac:chgData name="Masrura Tasnim" userId="df53c643-1424-434e-bbac-7553d5cdb115" providerId="ADAL" clId="{6B61955F-EC6F-46E2-8585-6106E26030FA}" dt="2024-04-19T23:36:27.833" v="16" actId="26606"/>
          <ac:spMkLst>
            <pc:docMk/>
            <pc:sldMk cId="2664984872" sldId="299"/>
            <ac:spMk id="11" creationId="{E633B38B-B87A-4288-A20F-0223A6C27A5A}"/>
          </ac:spMkLst>
        </pc:spChg>
        <pc:spChg chg="add del">
          <ac:chgData name="Masrura Tasnim" userId="df53c643-1424-434e-bbac-7553d5cdb115" providerId="ADAL" clId="{6B61955F-EC6F-46E2-8585-6106E26030FA}" dt="2024-04-20T21:36:41.632" v="121" actId="26606"/>
          <ac:spMkLst>
            <pc:docMk/>
            <pc:sldMk cId="2664984872" sldId="299"/>
            <ac:spMk id="13" creationId="{987A0FBA-CC04-4256-A8EB-BB3C543E989C}"/>
          </ac:spMkLst>
        </pc:spChg>
        <pc:spChg chg="add del">
          <ac:chgData name="Masrura Tasnim" userId="df53c643-1424-434e-bbac-7553d5cdb115" providerId="ADAL" clId="{6B61955F-EC6F-46E2-8585-6106E26030FA}" dt="2024-04-20T21:36:41.632" v="121" actId="26606"/>
          <ac:spMkLst>
            <pc:docMk/>
            <pc:sldMk cId="2664984872" sldId="299"/>
            <ac:spMk id="15" creationId="{3362A0EA-3E81-4464-94B8-70BE5870EDC0}"/>
          </ac:spMkLst>
        </pc:spChg>
        <pc:spChg chg="add">
          <ac:chgData name="Masrura Tasnim" userId="df53c643-1424-434e-bbac-7553d5cdb115" providerId="ADAL" clId="{6B61955F-EC6F-46E2-8585-6106E26030FA}" dt="2024-04-20T21:36:41.632" v="121" actId="26606"/>
          <ac:spMkLst>
            <pc:docMk/>
            <pc:sldMk cId="2664984872" sldId="299"/>
            <ac:spMk id="20" creationId="{987A0FBA-CC04-4256-A8EB-BB3C543E989C}"/>
          </ac:spMkLst>
        </pc:spChg>
        <pc:spChg chg="add">
          <ac:chgData name="Masrura Tasnim" userId="df53c643-1424-434e-bbac-7553d5cdb115" providerId="ADAL" clId="{6B61955F-EC6F-46E2-8585-6106E26030FA}" dt="2024-04-20T21:36:41.632" v="121" actId="26606"/>
          <ac:spMkLst>
            <pc:docMk/>
            <pc:sldMk cId="2664984872" sldId="299"/>
            <ac:spMk id="22" creationId="{3362A0EA-3E81-4464-94B8-70BE5870EDC0}"/>
          </ac:spMkLst>
        </pc:spChg>
        <pc:picChg chg="add del">
          <ac:chgData name="Masrura Tasnim" userId="df53c643-1424-434e-bbac-7553d5cdb115" providerId="ADAL" clId="{6B61955F-EC6F-46E2-8585-6106E26030FA}" dt="2024-04-19T23:36:27.833" v="16" actId="26606"/>
          <ac:picMkLst>
            <pc:docMk/>
            <pc:sldMk cId="2664984872" sldId="299"/>
            <ac:picMk id="5" creationId="{4FE8B166-611C-D3DE-FD60-59622317C886}"/>
          </ac:picMkLst>
        </pc:picChg>
        <pc:picChg chg="add mod">
          <ac:chgData name="Masrura Tasnim" userId="df53c643-1424-434e-bbac-7553d5cdb115" providerId="ADAL" clId="{6B61955F-EC6F-46E2-8585-6106E26030FA}" dt="2024-04-20T21:36:41.632" v="121" actId="26606"/>
          <ac:picMkLst>
            <pc:docMk/>
            <pc:sldMk cId="2664984872" sldId="299"/>
            <ac:picMk id="14" creationId="{0A509A5C-FA07-C077-E6F0-AEA01FFD8C57}"/>
          </ac:picMkLst>
        </pc:picChg>
      </pc:sldChg>
      <pc:sldChg chg="addSp delSp modSp add mod setBg">
        <pc:chgData name="Masrura Tasnim" userId="df53c643-1424-434e-bbac-7553d5cdb115" providerId="ADAL" clId="{6B61955F-EC6F-46E2-8585-6106E26030FA}" dt="2024-04-20T21:36:51.113" v="126" actId="26606"/>
        <pc:sldMkLst>
          <pc:docMk/>
          <pc:sldMk cId="1535755295" sldId="300"/>
        </pc:sldMkLst>
        <pc:spChg chg="mod">
          <ac:chgData name="Masrura Tasnim" userId="df53c643-1424-434e-bbac-7553d5cdb115" providerId="ADAL" clId="{6B61955F-EC6F-46E2-8585-6106E26030FA}" dt="2024-04-20T21:36:51.103" v="125" actId="26606"/>
          <ac:spMkLst>
            <pc:docMk/>
            <pc:sldMk cId="1535755295" sldId="300"/>
            <ac:spMk id="2" creationId="{E373241E-302F-3C0C-5332-C96E521A4117}"/>
          </ac:spMkLst>
        </pc:spChg>
        <pc:spChg chg="add del mod">
          <ac:chgData name="Masrura Tasnim" userId="df53c643-1424-434e-bbac-7553d5cdb115" providerId="ADAL" clId="{6B61955F-EC6F-46E2-8585-6106E26030FA}" dt="2024-04-19T23:37:36.704" v="21" actId="26606"/>
          <ac:spMkLst>
            <pc:docMk/>
            <pc:sldMk cId="1535755295" sldId="300"/>
            <ac:spMk id="3" creationId="{A6879440-31E3-2375-99D7-8CFE64DCEED9}"/>
          </ac:spMkLst>
        </pc:spChg>
        <pc:spChg chg="add del">
          <ac:chgData name="Masrura Tasnim" userId="df53c643-1424-434e-bbac-7553d5cdb115" providerId="ADAL" clId="{6B61955F-EC6F-46E2-8585-6106E26030FA}" dt="2024-04-19T23:37:36.655" v="20" actId="26606"/>
          <ac:spMkLst>
            <pc:docMk/>
            <pc:sldMk cId="1535755295" sldId="300"/>
            <ac:spMk id="9" creationId="{987A0FBA-CC04-4256-A8EB-BB3C543E989C}"/>
          </ac:spMkLst>
        </pc:spChg>
        <pc:spChg chg="add del">
          <ac:chgData name="Masrura Tasnim" userId="df53c643-1424-434e-bbac-7553d5cdb115" providerId="ADAL" clId="{6B61955F-EC6F-46E2-8585-6106E26030FA}" dt="2024-04-19T23:37:36.655" v="20" actId="26606"/>
          <ac:spMkLst>
            <pc:docMk/>
            <pc:sldMk cId="1535755295" sldId="300"/>
            <ac:spMk id="11" creationId="{7699B66A-3779-48B9-9963-C9339B22B0AA}"/>
          </ac:spMkLst>
        </pc:spChg>
        <pc:spChg chg="add del">
          <ac:chgData name="Masrura Tasnim" userId="df53c643-1424-434e-bbac-7553d5cdb115" providerId="ADAL" clId="{6B61955F-EC6F-46E2-8585-6106E26030FA}" dt="2024-04-19T23:37:36.655" v="20" actId="26606"/>
          <ac:spMkLst>
            <pc:docMk/>
            <pc:sldMk cId="1535755295" sldId="300"/>
            <ac:spMk id="13" creationId="{5D2088EB-F82A-4CF7-A658-5EB0B344D7F6}"/>
          </ac:spMkLst>
        </pc:spChg>
        <pc:spChg chg="add del">
          <ac:chgData name="Masrura Tasnim" userId="df53c643-1424-434e-bbac-7553d5cdb115" providerId="ADAL" clId="{6B61955F-EC6F-46E2-8585-6106E26030FA}" dt="2024-04-19T23:37:36.655" v="20" actId="26606"/>
          <ac:spMkLst>
            <pc:docMk/>
            <pc:sldMk cId="1535755295" sldId="300"/>
            <ac:spMk id="15" creationId="{EDA32667-BAAD-4252-B7F6-CDABAD11DAEF}"/>
          </ac:spMkLst>
        </pc:spChg>
        <pc:spChg chg="add del">
          <ac:chgData name="Masrura Tasnim" userId="df53c643-1424-434e-bbac-7553d5cdb115" providerId="ADAL" clId="{6B61955F-EC6F-46E2-8585-6106E26030FA}" dt="2024-04-20T21:36:51.113" v="126" actId="26606"/>
          <ac:spMkLst>
            <pc:docMk/>
            <pc:sldMk cId="1535755295" sldId="300"/>
            <ac:spMk id="17" creationId="{987A0FBA-CC04-4256-A8EB-BB3C543E989C}"/>
          </ac:spMkLst>
        </pc:spChg>
        <pc:spChg chg="add del">
          <ac:chgData name="Masrura Tasnim" userId="df53c643-1424-434e-bbac-7553d5cdb115" providerId="ADAL" clId="{6B61955F-EC6F-46E2-8585-6106E26030FA}" dt="2024-04-20T21:36:51.113" v="126" actId="26606"/>
          <ac:spMkLst>
            <pc:docMk/>
            <pc:sldMk cId="1535755295" sldId="300"/>
            <ac:spMk id="18" creationId="{6A13B60C-56B1-46B4-98A6-1482A52E76C2}"/>
          </ac:spMkLst>
        </pc:spChg>
        <pc:spChg chg="add del">
          <ac:chgData name="Masrura Tasnim" userId="df53c643-1424-434e-bbac-7553d5cdb115" providerId="ADAL" clId="{6B61955F-EC6F-46E2-8585-6106E26030FA}" dt="2024-04-20T21:36:51.113" v="126" actId="26606"/>
          <ac:spMkLst>
            <pc:docMk/>
            <pc:sldMk cId="1535755295" sldId="300"/>
            <ac:spMk id="19" creationId="{F024A8E9-062E-406A-BE10-CED2800110DB}"/>
          </ac:spMkLst>
        </pc:spChg>
        <pc:spChg chg="add del">
          <ac:chgData name="Masrura Tasnim" userId="df53c643-1424-434e-bbac-7553d5cdb115" providerId="ADAL" clId="{6B61955F-EC6F-46E2-8585-6106E26030FA}" dt="2024-04-20T21:36:49.521" v="123" actId="26606"/>
          <ac:spMkLst>
            <pc:docMk/>
            <pc:sldMk cId="1535755295" sldId="300"/>
            <ac:spMk id="25" creationId="{987A0FBA-CC04-4256-A8EB-BB3C543E989C}"/>
          </ac:spMkLst>
        </pc:spChg>
        <pc:spChg chg="add del">
          <ac:chgData name="Masrura Tasnim" userId="df53c643-1424-434e-bbac-7553d5cdb115" providerId="ADAL" clId="{6B61955F-EC6F-46E2-8585-6106E26030FA}" dt="2024-04-20T21:36:49.521" v="123" actId="26606"/>
          <ac:spMkLst>
            <pc:docMk/>
            <pc:sldMk cId="1535755295" sldId="300"/>
            <ac:spMk id="27" creationId="{6A13B60C-56B1-46B4-98A6-1482A52E76C2}"/>
          </ac:spMkLst>
        </pc:spChg>
        <pc:spChg chg="add del">
          <ac:chgData name="Masrura Tasnim" userId="df53c643-1424-434e-bbac-7553d5cdb115" providerId="ADAL" clId="{6B61955F-EC6F-46E2-8585-6106E26030FA}" dt="2024-04-20T21:36:49.521" v="123" actId="26606"/>
          <ac:spMkLst>
            <pc:docMk/>
            <pc:sldMk cId="1535755295" sldId="300"/>
            <ac:spMk id="29" creationId="{F024A8E9-062E-406A-BE10-CED2800110DB}"/>
          </ac:spMkLst>
        </pc:spChg>
        <pc:spChg chg="add del">
          <ac:chgData name="Masrura Tasnim" userId="df53c643-1424-434e-bbac-7553d5cdb115" providerId="ADAL" clId="{6B61955F-EC6F-46E2-8585-6106E26030FA}" dt="2024-04-20T21:36:51.103" v="125" actId="26606"/>
          <ac:spMkLst>
            <pc:docMk/>
            <pc:sldMk cId="1535755295" sldId="300"/>
            <ac:spMk id="31" creationId="{987A0FBA-CC04-4256-A8EB-BB3C543E989C}"/>
          </ac:spMkLst>
        </pc:spChg>
        <pc:spChg chg="add del">
          <ac:chgData name="Masrura Tasnim" userId="df53c643-1424-434e-bbac-7553d5cdb115" providerId="ADAL" clId="{6B61955F-EC6F-46E2-8585-6106E26030FA}" dt="2024-04-20T21:36:51.103" v="125" actId="26606"/>
          <ac:spMkLst>
            <pc:docMk/>
            <pc:sldMk cId="1535755295" sldId="300"/>
            <ac:spMk id="32" creationId="{E861A6E4-CB70-4D29-87D4-AD020035F920}"/>
          </ac:spMkLst>
        </pc:spChg>
        <pc:spChg chg="add del">
          <ac:chgData name="Masrura Tasnim" userId="df53c643-1424-434e-bbac-7553d5cdb115" providerId="ADAL" clId="{6B61955F-EC6F-46E2-8585-6106E26030FA}" dt="2024-04-20T21:36:51.103" v="125" actId="26606"/>
          <ac:spMkLst>
            <pc:docMk/>
            <pc:sldMk cId="1535755295" sldId="300"/>
            <ac:spMk id="33" creationId="{BFE67A51-A6D2-4F56-B718-2BF4AD24E756}"/>
          </ac:spMkLst>
        </pc:spChg>
        <pc:spChg chg="add">
          <ac:chgData name="Masrura Tasnim" userId="df53c643-1424-434e-bbac-7553d5cdb115" providerId="ADAL" clId="{6B61955F-EC6F-46E2-8585-6106E26030FA}" dt="2024-04-20T21:36:51.113" v="126" actId="26606"/>
          <ac:spMkLst>
            <pc:docMk/>
            <pc:sldMk cId="1535755295" sldId="300"/>
            <ac:spMk id="35" creationId="{987A0FBA-CC04-4256-A8EB-BB3C543E989C}"/>
          </ac:spMkLst>
        </pc:spChg>
        <pc:spChg chg="add">
          <ac:chgData name="Masrura Tasnim" userId="df53c643-1424-434e-bbac-7553d5cdb115" providerId="ADAL" clId="{6B61955F-EC6F-46E2-8585-6106E26030FA}" dt="2024-04-20T21:36:51.113" v="126" actId="26606"/>
          <ac:spMkLst>
            <pc:docMk/>
            <pc:sldMk cId="1535755295" sldId="300"/>
            <ac:spMk id="36" creationId="{6A13B60C-56B1-46B4-98A6-1482A52E76C2}"/>
          </ac:spMkLst>
        </pc:spChg>
        <pc:spChg chg="add">
          <ac:chgData name="Masrura Tasnim" userId="df53c643-1424-434e-bbac-7553d5cdb115" providerId="ADAL" clId="{6B61955F-EC6F-46E2-8585-6106E26030FA}" dt="2024-04-20T21:36:51.113" v="126" actId="26606"/>
          <ac:spMkLst>
            <pc:docMk/>
            <pc:sldMk cId="1535755295" sldId="300"/>
            <ac:spMk id="37" creationId="{F024A8E9-062E-406A-BE10-CED2800110DB}"/>
          </ac:spMkLst>
        </pc:spChg>
        <pc:graphicFrameChg chg="add del">
          <ac:chgData name="Masrura Tasnim" userId="df53c643-1424-434e-bbac-7553d5cdb115" providerId="ADAL" clId="{6B61955F-EC6F-46E2-8585-6106E26030FA}" dt="2024-04-19T23:37:36.655" v="20" actId="26606"/>
          <ac:graphicFrameMkLst>
            <pc:docMk/>
            <pc:sldMk cId="1535755295" sldId="300"/>
            <ac:graphicFrameMk id="5" creationId="{952CCB4D-9B83-CD05-AE5C-4F35DCB81ECC}"/>
          </ac:graphicFrameMkLst>
        </pc:graphicFrameChg>
        <pc:graphicFrameChg chg="add mod modGraphic">
          <ac:chgData name="Masrura Tasnim" userId="df53c643-1424-434e-bbac-7553d5cdb115" providerId="ADAL" clId="{6B61955F-EC6F-46E2-8585-6106E26030FA}" dt="2024-04-20T21:36:51.113" v="126" actId="26606"/>
          <ac:graphicFrameMkLst>
            <pc:docMk/>
            <pc:sldMk cId="1535755295" sldId="300"/>
            <ac:graphicFrameMk id="20" creationId="{90D40D6C-2ED4-88B7-484B-45FCE385F68E}"/>
          </ac:graphicFrameMkLst>
        </pc:graphicFrameChg>
      </pc:sldChg>
      <pc:sldChg chg="addSp delSp modSp add mod setBg">
        <pc:chgData name="Masrura Tasnim" userId="df53c643-1424-434e-bbac-7553d5cdb115" providerId="ADAL" clId="{6B61955F-EC6F-46E2-8585-6106E26030FA}" dt="2024-04-20T21:31:33.872" v="70" actId="20577"/>
        <pc:sldMkLst>
          <pc:docMk/>
          <pc:sldMk cId="2617923435" sldId="301"/>
        </pc:sldMkLst>
        <pc:spChg chg="mod">
          <ac:chgData name="Masrura Tasnim" userId="df53c643-1424-434e-bbac-7553d5cdb115" providerId="ADAL" clId="{6B61955F-EC6F-46E2-8585-6106E26030FA}" dt="2024-04-19T23:37:46.964" v="22" actId="26606"/>
          <ac:spMkLst>
            <pc:docMk/>
            <pc:sldMk cId="2617923435" sldId="301"/>
            <ac:spMk id="2" creationId="{8462E146-ACCA-30CF-F1BD-062D035FD2BD}"/>
          </ac:spMkLst>
        </pc:spChg>
        <pc:spChg chg="del mod">
          <ac:chgData name="Masrura Tasnim" userId="df53c643-1424-434e-bbac-7553d5cdb115" providerId="ADAL" clId="{6B61955F-EC6F-46E2-8585-6106E26030FA}" dt="2024-04-19T23:37:46.964" v="22" actId="26606"/>
          <ac:spMkLst>
            <pc:docMk/>
            <pc:sldMk cId="2617923435" sldId="301"/>
            <ac:spMk id="3" creationId="{E1A5BF29-367D-0E0E-D4D1-E2E051EB24CE}"/>
          </ac:spMkLst>
        </pc:spChg>
        <pc:spChg chg="add">
          <ac:chgData name="Masrura Tasnim" userId="df53c643-1424-434e-bbac-7553d5cdb115" providerId="ADAL" clId="{6B61955F-EC6F-46E2-8585-6106E26030FA}" dt="2024-04-19T23:37:46.964" v="22" actId="26606"/>
          <ac:spMkLst>
            <pc:docMk/>
            <pc:sldMk cId="2617923435" sldId="301"/>
            <ac:spMk id="9" creationId="{987A0FBA-CC04-4256-A8EB-BB3C543E989C}"/>
          </ac:spMkLst>
        </pc:spChg>
        <pc:spChg chg="add">
          <ac:chgData name="Masrura Tasnim" userId="df53c643-1424-434e-bbac-7553d5cdb115" providerId="ADAL" clId="{6B61955F-EC6F-46E2-8585-6106E26030FA}" dt="2024-04-19T23:37:46.964" v="22" actId="26606"/>
          <ac:spMkLst>
            <pc:docMk/>
            <pc:sldMk cId="2617923435" sldId="301"/>
            <ac:spMk id="11" creationId="{6A13B60C-56B1-46B4-98A6-1482A52E76C2}"/>
          </ac:spMkLst>
        </pc:spChg>
        <pc:spChg chg="add">
          <ac:chgData name="Masrura Tasnim" userId="df53c643-1424-434e-bbac-7553d5cdb115" providerId="ADAL" clId="{6B61955F-EC6F-46E2-8585-6106E26030FA}" dt="2024-04-19T23:37:46.964" v="22" actId="26606"/>
          <ac:spMkLst>
            <pc:docMk/>
            <pc:sldMk cId="2617923435" sldId="301"/>
            <ac:spMk id="13" creationId="{F024A8E9-062E-406A-BE10-CED2800110DB}"/>
          </ac:spMkLst>
        </pc:spChg>
        <pc:graphicFrameChg chg="add mod">
          <ac:chgData name="Masrura Tasnim" userId="df53c643-1424-434e-bbac-7553d5cdb115" providerId="ADAL" clId="{6B61955F-EC6F-46E2-8585-6106E26030FA}" dt="2024-04-20T21:31:33.872" v="70" actId="20577"/>
          <ac:graphicFrameMkLst>
            <pc:docMk/>
            <pc:sldMk cId="2617923435" sldId="301"/>
            <ac:graphicFrameMk id="5" creationId="{76EAC068-C758-239A-7767-E06E8A273934}"/>
          </ac:graphicFrameMkLst>
        </pc:graphicFrameChg>
      </pc:sldChg>
      <pc:sldChg chg="addSp delSp modSp add mod setBg">
        <pc:chgData name="Masrura Tasnim" userId="df53c643-1424-434e-bbac-7553d5cdb115" providerId="ADAL" clId="{6B61955F-EC6F-46E2-8585-6106E26030FA}" dt="2024-04-20T21:32:27.570" v="84" actId="20577"/>
        <pc:sldMkLst>
          <pc:docMk/>
          <pc:sldMk cId="3505304017" sldId="302"/>
        </pc:sldMkLst>
        <pc:spChg chg="mod ord">
          <ac:chgData name="Masrura Tasnim" userId="df53c643-1424-434e-bbac-7553d5cdb115" providerId="ADAL" clId="{6B61955F-EC6F-46E2-8585-6106E26030FA}" dt="2024-04-19T23:38:15.146" v="30" actId="26606"/>
          <ac:spMkLst>
            <pc:docMk/>
            <pc:sldMk cId="3505304017" sldId="302"/>
            <ac:spMk id="2" creationId="{79D8B3C9-5F46-481A-CCDF-C3EE8F9DA777}"/>
          </ac:spMkLst>
        </pc:spChg>
        <pc:spChg chg="mod ord">
          <ac:chgData name="Masrura Tasnim" userId="df53c643-1424-434e-bbac-7553d5cdb115" providerId="ADAL" clId="{6B61955F-EC6F-46E2-8585-6106E26030FA}" dt="2024-04-20T21:32:27.570" v="84" actId="20577"/>
          <ac:spMkLst>
            <pc:docMk/>
            <pc:sldMk cId="3505304017" sldId="302"/>
            <ac:spMk id="3" creationId="{D32BAF6F-8A31-287C-9020-38BD85CD739B}"/>
          </ac:spMkLst>
        </pc:spChg>
        <pc:spChg chg="add del">
          <ac:chgData name="Masrura Tasnim" userId="df53c643-1424-434e-bbac-7553d5cdb115" providerId="ADAL" clId="{6B61955F-EC6F-46E2-8585-6106E26030FA}" dt="2024-04-19T23:38:01.873" v="24" actId="26606"/>
          <ac:spMkLst>
            <pc:docMk/>
            <pc:sldMk cId="3505304017" sldId="302"/>
            <ac:spMk id="10" creationId="{075615F8-B807-416B-8DBB-536E4371AA51}"/>
          </ac:spMkLst>
        </pc:spChg>
        <pc:spChg chg="add del">
          <ac:chgData name="Masrura Tasnim" userId="df53c643-1424-434e-bbac-7553d5cdb115" providerId="ADAL" clId="{6B61955F-EC6F-46E2-8585-6106E26030FA}" dt="2024-04-19T23:38:01.873" v="24" actId="26606"/>
          <ac:spMkLst>
            <pc:docMk/>
            <pc:sldMk cId="3505304017" sldId="302"/>
            <ac:spMk id="12" creationId="{B2484B09-2CAB-4DBE-8AF5-A733A94006DC}"/>
          </ac:spMkLst>
        </pc:spChg>
        <pc:spChg chg="add del">
          <ac:chgData name="Masrura Tasnim" userId="df53c643-1424-434e-bbac-7553d5cdb115" providerId="ADAL" clId="{6B61955F-EC6F-46E2-8585-6106E26030FA}" dt="2024-04-19T23:38:01.873" v="24" actId="26606"/>
          <ac:spMkLst>
            <pc:docMk/>
            <pc:sldMk cId="3505304017" sldId="302"/>
            <ac:spMk id="14" creationId="{36B36566-4D08-4F26-8C98-ED11098FB986}"/>
          </ac:spMkLst>
        </pc:spChg>
        <pc:spChg chg="add del">
          <ac:chgData name="Masrura Tasnim" userId="df53c643-1424-434e-bbac-7553d5cdb115" providerId="ADAL" clId="{6B61955F-EC6F-46E2-8585-6106E26030FA}" dt="2024-04-19T23:38:01.873" v="24" actId="26606"/>
          <ac:spMkLst>
            <pc:docMk/>
            <pc:sldMk cId="3505304017" sldId="302"/>
            <ac:spMk id="16" creationId="{B4E82C7F-8602-4A38-A43F-2CC20AB9D887}"/>
          </ac:spMkLst>
        </pc:spChg>
        <pc:spChg chg="add del">
          <ac:chgData name="Masrura Tasnim" userId="df53c643-1424-434e-bbac-7553d5cdb115" providerId="ADAL" clId="{6B61955F-EC6F-46E2-8585-6106E26030FA}" dt="2024-04-19T23:38:03.766" v="26" actId="26606"/>
          <ac:spMkLst>
            <pc:docMk/>
            <pc:sldMk cId="3505304017" sldId="302"/>
            <ac:spMk id="18" creationId="{075615F8-B807-416B-8DBB-536E4371AA51}"/>
          </ac:spMkLst>
        </pc:spChg>
        <pc:spChg chg="add del">
          <ac:chgData name="Masrura Tasnim" userId="df53c643-1424-434e-bbac-7553d5cdb115" providerId="ADAL" clId="{6B61955F-EC6F-46E2-8585-6106E26030FA}" dt="2024-04-19T23:38:03.766" v="26" actId="26606"/>
          <ac:spMkLst>
            <pc:docMk/>
            <pc:sldMk cId="3505304017" sldId="302"/>
            <ac:spMk id="19" creationId="{20758FF1-C584-443B-AD47-57B8F296C8A8}"/>
          </ac:spMkLst>
        </pc:spChg>
        <pc:spChg chg="add del">
          <ac:chgData name="Masrura Tasnim" userId="df53c643-1424-434e-bbac-7553d5cdb115" providerId="ADAL" clId="{6B61955F-EC6F-46E2-8585-6106E26030FA}" dt="2024-04-19T23:38:08.435" v="28" actId="26606"/>
          <ac:spMkLst>
            <pc:docMk/>
            <pc:sldMk cId="3505304017" sldId="302"/>
            <ac:spMk id="21" creationId="{075615F8-B807-416B-8DBB-536E4371AA51}"/>
          </ac:spMkLst>
        </pc:spChg>
        <pc:spChg chg="add del">
          <ac:chgData name="Masrura Tasnim" userId="df53c643-1424-434e-bbac-7553d5cdb115" providerId="ADAL" clId="{6B61955F-EC6F-46E2-8585-6106E26030FA}" dt="2024-04-19T23:38:08.435" v="28" actId="26606"/>
          <ac:spMkLst>
            <pc:docMk/>
            <pc:sldMk cId="3505304017" sldId="302"/>
            <ac:spMk id="22" creationId="{6072F1F1-F5A7-41C5-8CFF-9B42383FF5CB}"/>
          </ac:spMkLst>
        </pc:spChg>
        <pc:spChg chg="add del">
          <ac:chgData name="Masrura Tasnim" userId="df53c643-1424-434e-bbac-7553d5cdb115" providerId="ADAL" clId="{6B61955F-EC6F-46E2-8585-6106E26030FA}" dt="2024-04-19T23:38:15.146" v="30" actId="26606"/>
          <ac:spMkLst>
            <pc:docMk/>
            <pc:sldMk cId="3505304017" sldId="302"/>
            <ac:spMk id="24" creationId="{075615F8-B807-416B-8DBB-536E4371AA51}"/>
          </ac:spMkLst>
        </pc:spChg>
        <pc:spChg chg="add del">
          <ac:chgData name="Masrura Tasnim" userId="df53c643-1424-434e-bbac-7553d5cdb115" providerId="ADAL" clId="{6B61955F-EC6F-46E2-8585-6106E26030FA}" dt="2024-04-19T23:38:15.146" v="30" actId="26606"/>
          <ac:spMkLst>
            <pc:docMk/>
            <pc:sldMk cId="3505304017" sldId="302"/>
            <ac:spMk id="25" creationId="{F157CE7C-AD96-4C66-87F8-0FE04896D519}"/>
          </ac:spMkLst>
        </pc:spChg>
        <pc:spChg chg="add del">
          <ac:chgData name="Masrura Tasnim" userId="df53c643-1424-434e-bbac-7553d5cdb115" providerId="ADAL" clId="{6B61955F-EC6F-46E2-8585-6106E26030FA}" dt="2024-04-19T23:38:15.146" v="30" actId="26606"/>
          <ac:spMkLst>
            <pc:docMk/>
            <pc:sldMk cId="3505304017" sldId="302"/>
            <ac:spMk id="26" creationId="{5507C61F-55C2-482E-B916-A0C3A3A02986}"/>
          </ac:spMkLst>
        </pc:spChg>
        <pc:spChg chg="add del">
          <ac:chgData name="Masrura Tasnim" userId="df53c643-1424-434e-bbac-7553d5cdb115" providerId="ADAL" clId="{6B61955F-EC6F-46E2-8585-6106E26030FA}" dt="2024-04-19T23:38:15.146" v="30" actId="26606"/>
          <ac:spMkLst>
            <pc:docMk/>
            <pc:sldMk cId="3505304017" sldId="302"/>
            <ac:spMk id="27" creationId="{10995CF4-F248-4F1E-ABCA-892C82531978}"/>
          </ac:spMkLst>
        </pc:spChg>
        <pc:picChg chg="mod ord">
          <ac:chgData name="Masrura Tasnim" userId="df53c643-1424-434e-bbac-7553d5cdb115" providerId="ADAL" clId="{6B61955F-EC6F-46E2-8585-6106E26030FA}" dt="2024-04-19T23:38:15.146" v="30" actId="26606"/>
          <ac:picMkLst>
            <pc:docMk/>
            <pc:sldMk cId="3505304017" sldId="302"/>
            <ac:picMk id="4" creationId="{7DC39390-81A6-2D0E-A58C-A08457025BDA}"/>
          </ac:picMkLst>
        </pc:picChg>
        <pc:picChg chg="mod ord">
          <ac:chgData name="Masrura Tasnim" userId="df53c643-1424-434e-bbac-7553d5cdb115" providerId="ADAL" clId="{6B61955F-EC6F-46E2-8585-6106E26030FA}" dt="2024-04-19T23:38:15.146" v="30" actId="26606"/>
          <ac:picMkLst>
            <pc:docMk/>
            <pc:sldMk cId="3505304017" sldId="302"/>
            <ac:picMk id="5" creationId="{13EBDA2A-BC59-D58E-BF58-27B339141664}"/>
          </ac:picMkLst>
        </pc:picChg>
      </pc:sldChg>
      <pc:sldChg chg="addSp modSp add mod setBg">
        <pc:chgData name="Masrura Tasnim" userId="df53c643-1424-434e-bbac-7553d5cdb115" providerId="ADAL" clId="{6B61955F-EC6F-46E2-8585-6106E26030FA}" dt="2024-04-20T21:33:23.555" v="91" actId="255"/>
        <pc:sldMkLst>
          <pc:docMk/>
          <pc:sldMk cId="1665408971" sldId="303"/>
        </pc:sldMkLst>
        <pc:spChg chg="mod ord">
          <ac:chgData name="Masrura Tasnim" userId="df53c643-1424-434e-bbac-7553d5cdb115" providerId="ADAL" clId="{6B61955F-EC6F-46E2-8585-6106E26030FA}" dt="2024-04-19T23:39:59.123" v="31" actId="26606"/>
          <ac:spMkLst>
            <pc:docMk/>
            <pc:sldMk cId="1665408971" sldId="303"/>
            <ac:spMk id="2" creationId="{FB2C6212-EF8D-1413-E763-BD09D34D1F42}"/>
          </ac:spMkLst>
        </pc:spChg>
        <pc:spChg chg="mod ord">
          <ac:chgData name="Masrura Tasnim" userId="df53c643-1424-434e-bbac-7553d5cdb115" providerId="ADAL" clId="{6B61955F-EC6F-46E2-8585-6106E26030FA}" dt="2024-04-20T21:33:23.555" v="91" actId="255"/>
          <ac:spMkLst>
            <pc:docMk/>
            <pc:sldMk cId="1665408971" sldId="303"/>
            <ac:spMk id="3" creationId="{A88AD8B0-4EC6-0AF8-4EEB-C4C497BC23A1}"/>
          </ac:spMkLst>
        </pc:spChg>
        <pc:spChg chg="add">
          <ac:chgData name="Masrura Tasnim" userId="df53c643-1424-434e-bbac-7553d5cdb115" providerId="ADAL" clId="{6B61955F-EC6F-46E2-8585-6106E26030FA}" dt="2024-04-19T23:39:59.123" v="31" actId="26606"/>
          <ac:spMkLst>
            <pc:docMk/>
            <pc:sldMk cId="1665408971" sldId="303"/>
            <ac:spMk id="9" creationId="{987A0FBA-CC04-4256-A8EB-BB3C543E989C}"/>
          </ac:spMkLst>
        </pc:spChg>
        <pc:spChg chg="add">
          <ac:chgData name="Masrura Tasnim" userId="df53c643-1424-434e-bbac-7553d5cdb115" providerId="ADAL" clId="{6B61955F-EC6F-46E2-8585-6106E26030FA}" dt="2024-04-19T23:39:59.123" v="31" actId="26606"/>
          <ac:spMkLst>
            <pc:docMk/>
            <pc:sldMk cId="1665408971" sldId="303"/>
            <ac:spMk id="11" creationId="{3B415D11-6899-4C75-BEAD-79C4656DC0A2}"/>
          </ac:spMkLst>
        </pc:spChg>
        <pc:spChg chg="add">
          <ac:chgData name="Masrura Tasnim" userId="df53c643-1424-434e-bbac-7553d5cdb115" providerId="ADAL" clId="{6B61955F-EC6F-46E2-8585-6106E26030FA}" dt="2024-04-19T23:39:59.123" v="31" actId="26606"/>
          <ac:spMkLst>
            <pc:docMk/>
            <pc:sldMk cId="1665408971" sldId="303"/>
            <ac:spMk id="13" creationId="{A3BFB3E6-2D9E-4A5C-826F-44A91F59778D}"/>
          </ac:spMkLst>
        </pc:spChg>
        <pc:picChg chg="mod">
          <ac:chgData name="Masrura Tasnim" userId="df53c643-1424-434e-bbac-7553d5cdb115" providerId="ADAL" clId="{6B61955F-EC6F-46E2-8585-6106E26030FA}" dt="2024-04-19T23:39:59.123" v="31" actId="26606"/>
          <ac:picMkLst>
            <pc:docMk/>
            <pc:sldMk cId="1665408971" sldId="303"/>
            <ac:picMk id="4" creationId="{6146A0F4-D0DF-75D4-0FB2-358FC797D029}"/>
          </ac:picMkLst>
        </pc:picChg>
      </pc:sldChg>
      <pc:sldChg chg="modSp add mod">
        <pc:chgData name="Masrura Tasnim" userId="df53c643-1424-434e-bbac-7553d5cdb115" providerId="ADAL" clId="{6B61955F-EC6F-46E2-8585-6106E26030FA}" dt="2024-04-19T23:44:17.813" v="34" actId="1076"/>
        <pc:sldMkLst>
          <pc:docMk/>
          <pc:sldMk cId="1255285458" sldId="304"/>
        </pc:sldMkLst>
        <pc:spChg chg="mod">
          <ac:chgData name="Masrura Tasnim" userId="df53c643-1424-434e-bbac-7553d5cdb115" providerId="ADAL" clId="{6B61955F-EC6F-46E2-8585-6106E26030FA}" dt="2024-04-19T23:44:00.712" v="32" actId="14100"/>
          <ac:spMkLst>
            <pc:docMk/>
            <pc:sldMk cId="1255285458" sldId="304"/>
            <ac:spMk id="3" creationId="{A88AD8B0-4EC6-0AF8-4EEB-C4C497BC23A1}"/>
          </ac:spMkLst>
        </pc:spChg>
        <pc:picChg chg="mod">
          <ac:chgData name="Masrura Tasnim" userId="df53c643-1424-434e-bbac-7553d5cdb115" providerId="ADAL" clId="{6B61955F-EC6F-46E2-8585-6106E26030FA}" dt="2024-04-19T23:44:17.813" v="34" actId="1076"/>
          <ac:picMkLst>
            <pc:docMk/>
            <pc:sldMk cId="1255285458" sldId="304"/>
            <ac:picMk id="5" creationId="{6548343E-D533-9B25-4548-5BFF6ACD7AA0}"/>
          </ac:picMkLst>
        </pc:picChg>
        <pc:picChg chg="mod">
          <ac:chgData name="Masrura Tasnim" userId="df53c643-1424-434e-bbac-7553d5cdb115" providerId="ADAL" clId="{6B61955F-EC6F-46E2-8585-6106E26030FA}" dt="2024-04-19T23:44:13.399" v="33" actId="1076"/>
          <ac:picMkLst>
            <pc:docMk/>
            <pc:sldMk cId="1255285458" sldId="304"/>
            <ac:picMk id="6" creationId="{A5D555E0-A363-197F-A8C3-A26C92E32C68}"/>
          </ac:picMkLst>
        </pc:picChg>
      </pc:sldChg>
      <pc:sldChg chg="modSp add mod">
        <pc:chgData name="Masrura Tasnim" userId="df53c643-1424-434e-bbac-7553d5cdb115" providerId="ADAL" clId="{6B61955F-EC6F-46E2-8585-6106E26030FA}" dt="2024-04-19T23:44:35.842" v="36" actId="27636"/>
        <pc:sldMkLst>
          <pc:docMk/>
          <pc:sldMk cId="3262285209" sldId="305"/>
        </pc:sldMkLst>
        <pc:spChg chg="mod">
          <ac:chgData name="Masrura Tasnim" userId="df53c643-1424-434e-bbac-7553d5cdb115" providerId="ADAL" clId="{6B61955F-EC6F-46E2-8585-6106E26030FA}" dt="2024-04-19T23:44:35.842" v="36" actId="27636"/>
          <ac:spMkLst>
            <pc:docMk/>
            <pc:sldMk cId="3262285209" sldId="305"/>
            <ac:spMk id="3" creationId="{A88AD8B0-4EC6-0AF8-4EEB-C4C497BC23A1}"/>
          </ac:spMkLst>
        </pc:spChg>
      </pc:sldChg>
      <pc:sldChg chg="addSp delSp modSp add mod setBg">
        <pc:chgData name="Masrura Tasnim" userId="df53c643-1424-434e-bbac-7553d5cdb115" providerId="ADAL" clId="{6B61955F-EC6F-46E2-8585-6106E26030FA}" dt="2024-04-20T21:35:09.577" v="118" actId="26606"/>
        <pc:sldMkLst>
          <pc:docMk/>
          <pc:sldMk cId="4086690682" sldId="306"/>
        </pc:sldMkLst>
        <pc:spChg chg="mod">
          <ac:chgData name="Masrura Tasnim" userId="df53c643-1424-434e-bbac-7553d5cdb115" providerId="ADAL" clId="{6B61955F-EC6F-46E2-8585-6106E26030FA}" dt="2024-04-20T21:35:09.577" v="118" actId="26606"/>
          <ac:spMkLst>
            <pc:docMk/>
            <pc:sldMk cId="4086690682" sldId="306"/>
            <ac:spMk id="2" creationId="{FB2C6212-EF8D-1413-E763-BD09D34D1F42}"/>
          </ac:spMkLst>
        </pc:spChg>
        <pc:spChg chg="add del mod">
          <ac:chgData name="Masrura Tasnim" userId="df53c643-1424-434e-bbac-7553d5cdb115" providerId="ADAL" clId="{6B61955F-EC6F-46E2-8585-6106E26030FA}" dt="2024-04-20T21:35:09.577" v="118" actId="26606"/>
          <ac:spMkLst>
            <pc:docMk/>
            <pc:sldMk cId="4086690682" sldId="306"/>
            <ac:spMk id="3" creationId="{A88AD8B0-4EC6-0AF8-4EEB-C4C497BC23A1}"/>
          </ac:spMkLst>
        </pc:spChg>
        <pc:spChg chg="add del">
          <ac:chgData name="Masrura Tasnim" userId="df53c643-1424-434e-bbac-7553d5cdb115" providerId="ADAL" clId="{6B61955F-EC6F-46E2-8585-6106E26030FA}" dt="2024-04-20T21:35:03.086" v="115" actId="26606"/>
          <ac:spMkLst>
            <pc:docMk/>
            <pc:sldMk cId="4086690682" sldId="306"/>
            <ac:spMk id="9" creationId="{987A0FBA-CC04-4256-A8EB-BB3C543E989C}"/>
          </ac:spMkLst>
        </pc:spChg>
        <pc:spChg chg="add del">
          <ac:chgData name="Masrura Tasnim" userId="df53c643-1424-434e-bbac-7553d5cdb115" providerId="ADAL" clId="{6B61955F-EC6F-46E2-8585-6106E26030FA}" dt="2024-04-20T21:35:03.086" v="115" actId="26606"/>
          <ac:spMkLst>
            <pc:docMk/>
            <pc:sldMk cId="4086690682" sldId="306"/>
            <ac:spMk id="11" creationId="{3F3A0F6C-EB8F-4A4C-8258-23F6D815E0E0}"/>
          </ac:spMkLst>
        </pc:spChg>
        <pc:spChg chg="add del">
          <ac:chgData name="Masrura Tasnim" userId="df53c643-1424-434e-bbac-7553d5cdb115" providerId="ADAL" clId="{6B61955F-EC6F-46E2-8585-6106E26030FA}" dt="2024-04-20T21:35:03.086" v="115" actId="26606"/>
          <ac:spMkLst>
            <pc:docMk/>
            <pc:sldMk cId="4086690682" sldId="306"/>
            <ac:spMk id="13" creationId="{6A9C92F4-A4A4-42E0-9391-C666AAED1E6A}"/>
          </ac:spMkLst>
        </pc:spChg>
        <pc:spChg chg="add del">
          <ac:chgData name="Masrura Tasnim" userId="df53c643-1424-434e-bbac-7553d5cdb115" providerId="ADAL" clId="{6B61955F-EC6F-46E2-8585-6106E26030FA}" dt="2024-04-20T21:35:09.557" v="117" actId="26606"/>
          <ac:spMkLst>
            <pc:docMk/>
            <pc:sldMk cId="4086690682" sldId="306"/>
            <ac:spMk id="15" creationId="{987A0FBA-CC04-4256-A8EB-BB3C543E989C}"/>
          </ac:spMkLst>
        </pc:spChg>
        <pc:spChg chg="add del">
          <ac:chgData name="Masrura Tasnim" userId="df53c643-1424-434e-bbac-7553d5cdb115" providerId="ADAL" clId="{6B61955F-EC6F-46E2-8585-6106E26030FA}" dt="2024-04-20T21:35:09.557" v="117" actId="26606"/>
          <ac:spMkLst>
            <pc:docMk/>
            <pc:sldMk cId="4086690682" sldId="306"/>
            <ac:spMk id="17" creationId="{E633B38B-B87A-4288-A20F-0223A6C27A5A}"/>
          </ac:spMkLst>
        </pc:spChg>
        <pc:spChg chg="add del">
          <ac:chgData name="Masrura Tasnim" userId="df53c643-1424-434e-bbac-7553d5cdb115" providerId="ADAL" clId="{6B61955F-EC6F-46E2-8585-6106E26030FA}" dt="2024-04-20T21:35:09.557" v="117" actId="26606"/>
          <ac:spMkLst>
            <pc:docMk/>
            <pc:sldMk cId="4086690682" sldId="306"/>
            <ac:spMk id="18" creationId="{A88AD8B0-4EC6-0AF8-4EEB-C4C497BC23A1}"/>
          </ac:spMkLst>
        </pc:spChg>
        <pc:spChg chg="add">
          <ac:chgData name="Masrura Tasnim" userId="df53c643-1424-434e-bbac-7553d5cdb115" providerId="ADAL" clId="{6B61955F-EC6F-46E2-8585-6106E26030FA}" dt="2024-04-20T21:35:09.577" v="118" actId="26606"/>
          <ac:spMkLst>
            <pc:docMk/>
            <pc:sldMk cId="4086690682" sldId="306"/>
            <ac:spMk id="20" creationId="{987A0FBA-CC04-4256-A8EB-BB3C543E989C}"/>
          </ac:spMkLst>
        </pc:spChg>
        <pc:spChg chg="add">
          <ac:chgData name="Masrura Tasnim" userId="df53c643-1424-434e-bbac-7553d5cdb115" providerId="ADAL" clId="{6B61955F-EC6F-46E2-8585-6106E26030FA}" dt="2024-04-20T21:35:09.577" v="118" actId="26606"/>
          <ac:spMkLst>
            <pc:docMk/>
            <pc:sldMk cId="4086690682" sldId="306"/>
            <ac:spMk id="21" creationId="{F95E8271-D5FF-4A58-A151-6D825CF02D64}"/>
          </ac:spMkLst>
        </pc:spChg>
        <pc:spChg chg="add">
          <ac:chgData name="Masrura Tasnim" userId="df53c643-1424-434e-bbac-7553d5cdb115" providerId="ADAL" clId="{6B61955F-EC6F-46E2-8585-6106E26030FA}" dt="2024-04-20T21:35:09.577" v="118" actId="26606"/>
          <ac:spMkLst>
            <pc:docMk/>
            <pc:sldMk cId="4086690682" sldId="306"/>
            <ac:spMk id="22" creationId="{E65E7DAE-0831-45F9-BBA2-9BBD2E397C0B}"/>
          </ac:spMkLst>
        </pc:spChg>
        <pc:spChg chg="add">
          <ac:chgData name="Masrura Tasnim" userId="df53c643-1424-434e-bbac-7553d5cdb115" providerId="ADAL" clId="{6B61955F-EC6F-46E2-8585-6106E26030FA}" dt="2024-04-20T21:35:09.577" v="118" actId="26606"/>
          <ac:spMkLst>
            <pc:docMk/>
            <pc:sldMk cId="4086690682" sldId="306"/>
            <ac:spMk id="23" creationId="{F493E929-55A8-46F3-836C-1C37C8975B9D}"/>
          </ac:spMkLst>
        </pc:spChg>
        <pc:graphicFrameChg chg="add del">
          <ac:chgData name="Masrura Tasnim" userId="df53c643-1424-434e-bbac-7553d5cdb115" providerId="ADAL" clId="{6B61955F-EC6F-46E2-8585-6106E26030FA}" dt="2024-04-20T21:35:03.086" v="115" actId="26606"/>
          <ac:graphicFrameMkLst>
            <pc:docMk/>
            <pc:sldMk cId="4086690682" sldId="306"/>
            <ac:graphicFrameMk id="5" creationId="{0FEFFEF9-D702-2692-ED8A-C196EA55EC61}"/>
          </ac:graphicFrameMkLst>
        </pc:graphicFrameChg>
        <pc:graphicFrameChg chg="add">
          <ac:chgData name="Masrura Tasnim" userId="df53c643-1424-434e-bbac-7553d5cdb115" providerId="ADAL" clId="{6B61955F-EC6F-46E2-8585-6106E26030FA}" dt="2024-04-20T21:35:09.577" v="118" actId="26606"/>
          <ac:graphicFrameMkLst>
            <pc:docMk/>
            <pc:sldMk cId="4086690682" sldId="306"/>
            <ac:graphicFrameMk id="24" creationId="{68797C54-5536-FF92-26A5-7AD01410775A}"/>
          </ac:graphicFrameMkLst>
        </pc:graphicFrameChg>
        <pc:picChg chg="add del">
          <ac:chgData name="Masrura Tasnim" userId="df53c643-1424-434e-bbac-7553d5cdb115" providerId="ADAL" clId="{6B61955F-EC6F-46E2-8585-6106E26030FA}" dt="2024-04-20T21:35:09.557" v="117" actId="26606"/>
          <ac:picMkLst>
            <pc:docMk/>
            <pc:sldMk cId="4086690682" sldId="306"/>
            <ac:picMk id="16" creationId="{8FDC04B0-8977-2545-4A2F-CC48C518AEE8}"/>
          </ac:picMkLst>
        </pc:picChg>
      </pc:sldChg>
    </pc:docChg>
  </pc:docChgLst>
  <pc:docChgLst>
    <pc:chgData name="Gevorges Chemmala" userId="S::gchemmal@students.kennesaw.edu::ac95ae64-deac-4e0a-8205-40403d54f1fc" providerId="AD" clId="Web-{EAE41CA1-808D-1427-8C5D-EB95F6F06AD6}"/>
    <pc:docChg chg="addSld modSld modSection">
      <pc:chgData name="Gevorges Chemmala" userId="S::gchemmal@students.kennesaw.edu::ac95ae64-deac-4e0a-8205-40403d54f1fc" providerId="AD" clId="Web-{EAE41CA1-808D-1427-8C5D-EB95F6F06AD6}" dt="2024-04-19T22:20:37.554" v="307" actId="20577"/>
      <pc:docMkLst>
        <pc:docMk/>
      </pc:docMkLst>
      <pc:sldChg chg="modSp">
        <pc:chgData name="Gevorges Chemmala" userId="S::gchemmal@students.kennesaw.edu::ac95ae64-deac-4e0a-8205-40403d54f1fc" providerId="AD" clId="Web-{EAE41CA1-808D-1427-8C5D-EB95F6F06AD6}" dt="2024-04-19T21:04:49.309" v="8" actId="20577"/>
        <pc:sldMkLst>
          <pc:docMk/>
          <pc:sldMk cId="3309636964" sldId="260"/>
        </pc:sldMkLst>
        <pc:spChg chg="mod">
          <ac:chgData name="Gevorges Chemmala" userId="S::gchemmal@students.kennesaw.edu::ac95ae64-deac-4e0a-8205-40403d54f1fc" providerId="AD" clId="Web-{EAE41CA1-808D-1427-8C5D-EB95F6F06AD6}" dt="2024-04-19T21:04:34.762" v="3" actId="20577"/>
          <ac:spMkLst>
            <pc:docMk/>
            <pc:sldMk cId="3309636964" sldId="260"/>
            <ac:spMk id="2" creationId="{43E0BEF2-FD1A-7B04-4AA2-C3C5D1325FFD}"/>
          </ac:spMkLst>
        </pc:spChg>
        <pc:spChg chg="mod">
          <ac:chgData name="Gevorges Chemmala" userId="S::gchemmal@students.kennesaw.edu::ac95ae64-deac-4e0a-8205-40403d54f1fc" providerId="AD" clId="Web-{EAE41CA1-808D-1427-8C5D-EB95F6F06AD6}" dt="2024-04-19T21:04:49.309" v="8" actId="20577"/>
          <ac:spMkLst>
            <pc:docMk/>
            <pc:sldMk cId="3309636964" sldId="260"/>
            <ac:spMk id="3" creationId="{6A758962-34BB-422C-D176-91F03B5ADBF9}"/>
          </ac:spMkLst>
        </pc:spChg>
      </pc:sldChg>
      <pc:sldChg chg="modSp">
        <pc:chgData name="Gevorges Chemmala" userId="S::gchemmal@students.kennesaw.edu::ac95ae64-deac-4e0a-8205-40403d54f1fc" providerId="AD" clId="Web-{EAE41CA1-808D-1427-8C5D-EB95F6F06AD6}" dt="2024-04-19T21:56:30.058" v="243" actId="20577"/>
        <pc:sldMkLst>
          <pc:docMk/>
          <pc:sldMk cId="1936978170" sldId="261"/>
        </pc:sldMkLst>
        <pc:spChg chg="mod">
          <ac:chgData name="Gevorges Chemmala" userId="S::gchemmal@students.kennesaw.edu::ac95ae64-deac-4e0a-8205-40403d54f1fc" providerId="AD" clId="Web-{EAE41CA1-808D-1427-8C5D-EB95F6F06AD6}" dt="2024-04-19T21:56:19.574" v="241" actId="20577"/>
          <ac:spMkLst>
            <pc:docMk/>
            <pc:sldMk cId="1936978170" sldId="261"/>
            <ac:spMk id="2" creationId="{9B37628F-6A90-2AC8-2EB2-BF1FD96E21C6}"/>
          </ac:spMkLst>
        </pc:spChg>
        <pc:spChg chg="mod">
          <ac:chgData name="Gevorges Chemmala" userId="S::gchemmal@students.kennesaw.edu::ac95ae64-deac-4e0a-8205-40403d54f1fc" providerId="AD" clId="Web-{EAE41CA1-808D-1427-8C5D-EB95F6F06AD6}" dt="2024-04-19T21:56:30.058" v="243" actId="20577"/>
          <ac:spMkLst>
            <pc:docMk/>
            <pc:sldMk cId="1936978170" sldId="261"/>
            <ac:spMk id="3" creationId="{84541470-7F7F-07CA-B686-D7CE854F5D08}"/>
          </ac:spMkLst>
        </pc:spChg>
      </pc:sldChg>
      <pc:sldChg chg="modSp">
        <pc:chgData name="Gevorges Chemmala" userId="S::gchemmal@students.kennesaw.edu::ac95ae64-deac-4e0a-8205-40403d54f1fc" providerId="AD" clId="Web-{EAE41CA1-808D-1427-8C5D-EB95F6F06AD6}" dt="2024-04-19T21:07:44.095" v="22" actId="20577"/>
        <pc:sldMkLst>
          <pc:docMk/>
          <pc:sldMk cId="449395518" sldId="273"/>
        </pc:sldMkLst>
        <pc:spChg chg="mod">
          <ac:chgData name="Gevorges Chemmala" userId="S::gchemmal@students.kennesaw.edu::ac95ae64-deac-4e0a-8205-40403d54f1fc" providerId="AD" clId="Web-{EAE41CA1-808D-1427-8C5D-EB95F6F06AD6}" dt="2024-04-19T21:06:35.312" v="12" actId="20577"/>
          <ac:spMkLst>
            <pc:docMk/>
            <pc:sldMk cId="449395518" sldId="273"/>
            <ac:spMk id="2" creationId="{43E0BEF2-FD1A-7B04-4AA2-C3C5D1325FFD}"/>
          </ac:spMkLst>
        </pc:spChg>
        <pc:spChg chg="mod">
          <ac:chgData name="Gevorges Chemmala" userId="S::gchemmal@students.kennesaw.edu::ac95ae64-deac-4e0a-8205-40403d54f1fc" providerId="AD" clId="Web-{EAE41CA1-808D-1427-8C5D-EB95F6F06AD6}" dt="2024-04-19T21:07:44.095" v="22" actId="20577"/>
          <ac:spMkLst>
            <pc:docMk/>
            <pc:sldMk cId="449395518" sldId="273"/>
            <ac:spMk id="3" creationId="{6A758962-34BB-422C-D176-91F03B5ADBF9}"/>
          </ac:spMkLst>
        </pc:spChg>
      </pc:sldChg>
      <pc:sldChg chg="modSp add replId">
        <pc:chgData name="Gevorges Chemmala" userId="S::gchemmal@students.kennesaw.edu::ac95ae64-deac-4e0a-8205-40403d54f1fc" providerId="AD" clId="Web-{EAE41CA1-808D-1427-8C5D-EB95F6F06AD6}" dt="2024-04-19T21:25:56.205" v="70" actId="20577"/>
        <pc:sldMkLst>
          <pc:docMk/>
          <pc:sldMk cId="904246088" sldId="277"/>
        </pc:sldMkLst>
        <pc:spChg chg="mod">
          <ac:chgData name="Gevorges Chemmala" userId="S::gchemmal@students.kennesaw.edu::ac95ae64-deac-4e0a-8205-40403d54f1fc" providerId="AD" clId="Web-{EAE41CA1-808D-1427-8C5D-EB95F6F06AD6}" dt="2024-04-19T21:25:21.736" v="60" actId="20577"/>
          <ac:spMkLst>
            <pc:docMk/>
            <pc:sldMk cId="904246088" sldId="277"/>
            <ac:spMk id="2" creationId="{43E0BEF2-FD1A-7B04-4AA2-C3C5D1325FFD}"/>
          </ac:spMkLst>
        </pc:spChg>
        <pc:spChg chg="mod">
          <ac:chgData name="Gevorges Chemmala" userId="S::gchemmal@students.kennesaw.edu::ac95ae64-deac-4e0a-8205-40403d54f1fc" providerId="AD" clId="Web-{EAE41CA1-808D-1427-8C5D-EB95F6F06AD6}" dt="2024-04-19T21:25:56.205" v="70" actId="20577"/>
          <ac:spMkLst>
            <pc:docMk/>
            <pc:sldMk cId="904246088" sldId="277"/>
            <ac:spMk id="3" creationId="{6A758962-34BB-422C-D176-91F03B5ADBF9}"/>
          </ac:spMkLst>
        </pc:spChg>
      </pc:sldChg>
      <pc:sldChg chg="modSp add replId">
        <pc:chgData name="Gevorges Chemmala" userId="S::gchemmal@students.kennesaw.edu::ac95ae64-deac-4e0a-8205-40403d54f1fc" providerId="AD" clId="Web-{EAE41CA1-808D-1427-8C5D-EB95F6F06AD6}" dt="2024-04-19T21:14:25.045" v="44" actId="20577"/>
        <pc:sldMkLst>
          <pc:docMk/>
          <pc:sldMk cId="174336417" sldId="278"/>
        </pc:sldMkLst>
        <pc:spChg chg="mod">
          <ac:chgData name="Gevorges Chemmala" userId="S::gchemmal@students.kennesaw.edu::ac95ae64-deac-4e0a-8205-40403d54f1fc" providerId="AD" clId="Web-{EAE41CA1-808D-1427-8C5D-EB95F6F06AD6}" dt="2024-04-19T21:09:54.271" v="30" actId="20577"/>
          <ac:spMkLst>
            <pc:docMk/>
            <pc:sldMk cId="174336417" sldId="278"/>
            <ac:spMk id="2" creationId="{43E0BEF2-FD1A-7B04-4AA2-C3C5D1325FFD}"/>
          </ac:spMkLst>
        </pc:spChg>
        <pc:spChg chg="mod">
          <ac:chgData name="Gevorges Chemmala" userId="S::gchemmal@students.kennesaw.edu::ac95ae64-deac-4e0a-8205-40403d54f1fc" providerId="AD" clId="Web-{EAE41CA1-808D-1427-8C5D-EB95F6F06AD6}" dt="2024-04-19T21:14:25.045" v="44" actId="20577"/>
          <ac:spMkLst>
            <pc:docMk/>
            <pc:sldMk cId="174336417" sldId="278"/>
            <ac:spMk id="3" creationId="{6A758962-34BB-422C-D176-91F03B5ADBF9}"/>
          </ac:spMkLst>
        </pc:spChg>
      </pc:sldChg>
      <pc:sldChg chg="modSp add replId">
        <pc:chgData name="Gevorges Chemmala" userId="S::gchemmal@students.kennesaw.edu::ac95ae64-deac-4e0a-8205-40403d54f1fc" providerId="AD" clId="Web-{EAE41CA1-808D-1427-8C5D-EB95F6F06AD6}" dt="2024-04-19T21:10:57.320" v="32" actId="20577"/>
        <pc:sldMkLst>
          <pc:docMk/>
          <pc:sldMk cId="2352597871" sldId="279"/>
        </pc:sldMkLst>
        <pc:spChg chg="mod">
          <ac:chgData name="Gevorges Chemmala" userId="S::gchemmal@students.kennesaw.edu::ac95ae64-deac-4e0a-8205-40403d54f1fc" providerId="AD" clId="Web-{EAE41CA1-808D-1427-8C5D-EB95F6F06AD6}" dt="2024-04-19T21:09:50.396" v="29" actId="20577"/>
          <ac:spMkLst>
            <pc:docMk/>
            <pc:sldMk cId="2352597871" sldId="279"/>
            <ac:spMk id="2" creationId="{43E0BEF2-FD1A-7B04-4AA2-C3C5D1325FFD}"/>
          </ac:spMkLst>
        </pc:spChg>
        <pc:spChg chg="mod">
          <ac:chgData name="Gevorges Chemmala" userId="S::gchemmal@students.kennesaw.edu::ac95ae64-deac-4e0a-8205-40403d54f1fc" providerId="AD" clId="Web-{EAE41CA1-808D-1427-8C5D-EB95F6F06AD6}" dt="2024-04-19T21:10:57.320" v="32" actId="20577"/>
          <ac:spMkLst>
            <pc:docMk/>
            <pc:sldMk cId="2352597871" sldId="279"/>
            <ac:spMk id="3" creationId="{6A758962-34BB-422C-D176-91F03B5ADBF9}"/>
          </ac:spMkLst>
        </pc:spChg>
      </pc:sldChg>
      <pc:sldChg chg="modSp add replId">
        <pc:chgData name="Gevorges Chemmala" userId="S::gchemmal@students.kennesaw.edu::ac95ae64-deac-4e0a-8205-40403d54f1fc" providerId="AD" clId="Web-{EAE41CA1-808D-1427-8C5D-EB95F6F06AD6}" dt="2024-04-19T21:15:27.734" v="49" actId="20577"/>
        <pc:sldMkLst>
          <pc:docMk/>
          <pc:sldMk cId="671873595" sldId="280"/>
        </pc:sldMkLst>
        <pc:spChg chg="mod">
          <ac:chgData name="Gevorges Chemmala" userId="S::gchemmal@students.kennesaw.edu::ac95ae64-deac-4e0a-8205-40403d54f1fc" providerId="AD" clId="Web-{EAE41CA1-808D-1427-8C5D-EB95F6F06AD6}" dt="2024-04-19T21:15:27.734" v="49" actId="20577"/>
          <ac:spMkLst>
            <pc:docMk/>
            <pc:sldMk cId="671873595" sldId="280"/>
            <ac:spMk id="3" creationId="{6A758962-34BB-422C-D176-91F03B5ADBF9}"/>
          </ac:spMkLst>
        </pc:spChg>
      </pc:sldChg>
      <pc:sldChg chg="modSp add replId">
        <pc:chgData name="Gevorges Chemmala" userId="S::gchemmal@students.kennesaw.edu::ac95ae64-deac-4e0a-8205-40403d54f1fc" providerId="AD" clId="Web-{EAE41CA1-808D-1427-8C5D-EB95F6F06AD6}" dt="2024-04-19T21:55:18.916" v="236" actId="20577"/>
        <pc:sldMkLst>
          <pc:docMk/>
          <pc:sldMk cId="2526613978" sldId="281"/>
        </pc:sldMkLst>
        <pc:spChg chg="mod">
          <ac:chgData name="Gevorges Chemmala" userId="S::gchemmal@students.kennesaw.edu::ac95ae64-deac-4e0a-8205-40403d54f1fc" providerId="AD" clId="Web-{EAE41CA1-808D-1427-8C5D-EB95F6F06AD6}" dt="2024-04-19T21:44:36.381" v="190" actId="20577"/>
          <ac:spMkLst>
            <pc:docMk/>
            <pc:sldMk cId="2526613978" sldId="281"/>
            <ac:spMk id="2" creationId="{43E0BEF2-FD1A-7B04-4AA2-C3C5D1325FFD}"/>
          </ac:spMkLst>
        </pc:spChg>
        <pc:spChg chg="mod">
          <ac:chgData name="Gevorges Chemmala" userId="S::gchemmal@students.kennesaw.edu::ac95ae64-deac-4e0a-8205-40403d54f1fc" providerId="AD" clId="Web-{EAE41CA1-808D-1427-8C5D-EB95F6F06AD6}" dt="2024-04-19T21:55:18.916" v="236" actId="20577"/>
          <ac:spMkLst>
            <pc:docMk/>
            <pc:sldMk cId="2526613978" sldId="281"/>
            <ac:spMk id="3" creationId="{6A758962-34BB-422C-D176-91F03B5ADBF9}"/>
          </ac:spMkLst>
        </pc:spChg>
      </pc:sldChg>
      <pc:sldChg chg="modSp add replId">
        <pc:chgData name="Gevorges Chemmala" userId="S::gchemmal@students.kennesaw.edu::ac95ae64-deac-4e0a-8205-40403d54f1fc" providerId="AD" clId="Web-{EAE41CA1-808D-1427-8C5D-EB95F6F06AD6}" dt="2024-04-19T21:43:53.521" v="187" actId="20577"/>
        <pc:sldMkLst>
          <pc:docMk/>
          <pc:sldMk cId="1487809346" sldId="282"/>
        </pc:sldMkLst>
        <pc:spChg chg="mod">
          <ac:chgData name="Gevorges Chemmala" userId="S::gchemmal@students.kennesaw.edu::ac95ae64-deac-4e0a-8205-40403d54f1fc" providerId="AD" clId="Web-{EAE41CA1-808D-1427-8C5D-EB95F6F06AD6}" dt="2024-04-19T21:35:38.613" v="72" actId="20577"/>
          <ac:spMkLst>
            <pc:docMk/>
            <pc:sldMk cId="1487809346" sldId="282"/>
            <ac:spMk id="2" creationId="{43E0BEF2-FD1A-7B04-4AA2-C3C5D1325FFD}"/>
          </ac:spMkLst>
        </pc:spChg>
        <pc:spChg chg="mod">
          <ac:chgData name="Gevorges Chemmala" userId="S::gchemmal@students.kennesaw.edu::ac95ae64-deac-4e0a-8205-40403d54f1fc" providerId="AD" clId="Web-{EAE41CA1-808D-1427-8C5D-EB95F6F06AD6}" dt="2024-04-19T21:43:53.521" v="187" actId="20577"/>
          <ac:spMkLst>
            <pc:docMk/>
            <pc:sldMk cId="1487809346" sldId="282"/>
            <ac:spMk id="3" creationId="{6A758962-34BB-422C-D176-91F03B5ADBF9}"/>
          </ac:spMkLst>
        </pc:spChg>
      </pc:sldChg>
      <pc:sldChg chg="modSp add replId">
        <pc:chgData name="Gevorges Chemmala" userId="S::gchemmal@students.kennesaw.edu::ac95ae64-deac-4e0a-8205-40403d54f1fc" providerId="AD" clId="Web-{EAE41CA1-808D-1427-8C5D-EB95F6F06AD6}" dt="2024-04-19T22:02:54.101" v="258" actId="20577"/>
        <pc:sldMkLst>
          <pc:docMk/>
          <pc:sldMk cId="928020071" sldId="283"/>
        </pc:sldMkLst>
        <pc:spChg chg="mod">
          <ac:chgData name="Gevorges Chemmala" userId="S::gchemmal@students.kennesaw.edu::ac95ae64-deac-4e0a-8205-40403d54f1fc" providerId="AD" clId="Web-{EAE41CA1-808D-1427-8C5D-EB95F6F06AD6}" dt="2024-04-19T22:01:53.974" v="256" actId="20577"/>
          <ac:spMkLst>
            <pc:docMk/>
            <pc:sldMk cId="928020071" sldId="283"/>
            <ac:spMk id="2" creationId="{9B37628F-6A90-2AC8-2EB2-BF1FD96E21C6}"/>
          </ac:spMkLst>
        </pc:spChg>
        <pc:spChg chg="mod">
          <ac:chgData name="Gevorges Chemmala" userId="S::gchemmal@students.kennesaw.edu::ac95ae64-deac-4e0a-8205-40403d54f1fc" providerId="AD" clId="Web-{EAE41CA1-808D-1427-8C5D-EB95F6F06AD6}" dt="2024-04-19T22:02:54.101" v="258" actId="20577"/>
          <ac:spMkLst>
            <pc:docMk/>
            <pc:sldMk cId="928020071" sldId="283"/>
            <ac:spMk id="3" creationId="{84541470-7F7F-07CA-B686-D7CE854F5D08}"/>
          </ac:spMkLst>
        </pc:spChg>
      </pc:sldChg>
      <pc:sldChg chg="modSp add replId">
        <pc:chgData name="Gevorges Chemmala" userId="S::gchemmal@students.kennesaw.edu::ac95ae64-deac-4e0a-8205-40403d54f1fc" providerId="AD" clId="Web-{EAE41CA1-808D-1427-8C5D-EB95F6F06AD6}" dt="2024-04-19T21:59:24.314" v="250" actId="20577"/>
        <pc:sldMkLst>
          <pc:docMk/>
          <pc:sldMk cId="66573637" sldId="284"/>
        </pc:sldMkLst>
        <pc:spChg chg="mod">
          <ac:chgData name="Gevorges Chemmala" userId="S::gchemmal@students.kennesaw.edu::ac95ae64-deac-4e0a-8205-40403d54f1fc" providerId="AD" clId="Web-{EAE41CA1-808D-1427-8C5D-EB95F6F06AD6}" dt="2024-04-19T21:57:15.029" v="245" actId="20577"/>
          <ac:spMkLst>
            <pc:docMk/>
            <pc:sldMk cId="66573637" sldId="284"/>
            <ac:spMk id="2" creationId="{9B37628F-6A90-2AC8-2EB2-BF1FD96E21C6}"/>
          </ac:spMkLst>
        </pc:spChg>
        <pc:spChg chg="mod">
          <ac:chgData name="Gevorges Chemmala" userId="S::gchemmal@students.kennesaw.edu::ac95ae64-deac-4e0a-8205-40403d54f1fc" providerId="AD" clId="Web-{EAE41CA1-808D-1427-8C5D-EB95F6F06AD6}" dt="2024-04-19T21:59:24.314" v="250" actId="20577"/>
          <ac:spMkLst>
            <pc:docMk/>
            <pc:sldMk cId="66573637" sldId="284"/>
            <ac:spMk id="3" creationId="{84541470-7F7F-07CA-B686-D7CE854F5D08}"/>
          </ac:spMkLst>
        </pc:spChg>
      </pc:sldChg>
      <pc:sldChg chg="modSp add replId">
        <pc:chgData name="Gevorges Chemmala" userId="S::gchemmal@students.kennesaw.edu::ac95ae64-deac-4e0a-8205-40403d54f1fc" providerId="AD" clId="Web-{EAE41CA1-808D-1427-8C5D-EB95F6F06AD6}" dt="2024-04-19T22:20:37.554" v="307" actId="20577"/>
        <pc:sldMkLst>
          <pc:docMk/>
          <pc:sldMk cId="1809906474" sldId="285"/>
        </pc:sldMkLst>
        <pc:spChg chg="mod">
          <ac:chgData name="Gevorges Chemmala" userId="S::gchemmal@students.kennesaw.edu::ac95ae64-deac-4e0a-8205-40403d54f1fc" providerId="AD" clId="Web-{EAE41CA1-808D-1427-8C5D-EB95F6F06AD6}" dt="2024-04-19T22:09:52.441" v="304" actId="20577"/>
          <ac:spMkLst>
            <pc:docMk/>
            <pc:sldMk cId="1809906474" sldId="285"/>
            <ac:spMk id="2" creationId="{9B37628F-6A90-2AC8-2EB2-BF1FD96E21C6}"/>
          </ac:spMkLst>
        </pc:spChg>
        <pc:spChg chg="mod">
          <ac:chgData name="Gevorges Chemmala" userId="S::gchemmal@students.kennesaw.edu::ac95ae64-deac-4e0a-8205-40403d54f1fc" providerId="AD" clId="Web-{EAE41CA1-808D-1427-8C5D-EB95F6F06AD6}" dt="2024-04-19T22:20:37.554" v="307" actId="20577"/>
          <ac:spMkLst>
            <pc:docMk/>
            <pc:sldMk cId="1809906474" sldId="285"/>
            <ac:spMk id="3" creationId="{84541470-7F7F-07CA-B686-D7CE854F5D08}"/>
          </ac:spMkLst>
        </pc:spChg>
      </pc:sldChg>
      <pc:sldChg chg="modSp add replId">
        <pc:chgData name="Gevorges Chemmala" userId="S::gchemmal@students.kennesaw.edu::ac95ae64-deac-4e0a-8205-40403d54f1fc" providerId="AD" clId="Web-{EAE41CA1-808D-1427-8C5D-EB95F6F06AD6}" dt="2024-04-19T22:06:26.279" v="290" actId="20577"/>
        <pc:sldMkLst>
          <pc:docMk/>
          <pc:sldMk cId="1247417724" sldId="286"/>
        </pc:sldMkLst>
        <pc:spChg chg="mod">
          <ac:chgData name="Gevorges Chemmala" userId="S::gchemmal@students.kennesaw.edu::ac95ae64-deac-4e0a-8205-40403d54f1fc" providerId="AD" clId="Web-{EAE41CA1-808D-1427-8C5D-EB95F6F06AD6}" dt="2024-04-19T22:05:25.918" v="274" actId="20577"/>
          <ac:spMkLst>
            <pc:docMk/>
            <pc:sldMk cId="1247417724" sldId="286"/>
            <ac:spMk id="2" creationId="{9B37628F-6A90-2AC8-2EB2-BF1FD96E21C6}"/>
          </ac:spMkLst>
        </pc:spChg>
        <pc:spChg chg="mod">
          <ac:chgData name="Gevorges Chemmala" userId="S::gchemmal@students.kennesaw.edu::ac95ae64-deac-4e0a-8205-40403d54f1fc" providerId="AD" clId="Web-{EAE41CA1-808D-1427-8C5D-EB95F6F06AD6}" dt="2024-04-19T22:06:26.279" v="290" actId="20577"/>
          <ac:spMkLst>
            <pc:docMk/>
            <pc:sldMk cId="1247417724" sldId="286"/>
            <ac:spMk id="3" creationId="{84541470-7F7F-07CA-B686-D7CE854F5D08}"/>
          </ac:spMkLst>
        </pc:spChg>
      </pc:sldChg>
      <pc:sldChg chg="modSp add replId">
        <pc:chgData name="Gevorges Chemmala" userId="S::gchemmal@students.kennesaw.edu::ac95ae64-deac-4e0a-8205-40403d54f1fc" providerId="AD" clId="Web-{EAE41CA1-808D-1427-8C5D-EB95F6F06AD6}" dt="2024-04-19T22:04:33.932" v="268" actId="20577"/>
        <pc:sldMkLst>
          <pc:docMk/>
          <pc:sldMk cId="243986377" sldId="287"/>
        </pc:sldMkLst>
        <pc:spChg chg="mod">
          <ac:chgData name="Gevorges Chemmala" userId="S::gchemmal@students.kennesaw.edu::ac95ae64-deac-4e0a-8205-40403d54f1fc" providerId="AD" clId="Web-{EAE41CA1-808D-1427-8C5D-EB95F6F06AD6}" dt="2024-04-19T22:03:18.586" v="259" actId="20577"/>
          <ac:spMkLst>
            <pc:docMk/>
            <pc:sldMk cId="243986377" sldId="287"/>
            <ac:spMk id="2" creationId="{9B37628F-6A90-2AC8-2EB2-BF1FD96E21C6}"/>
          </ac:spMkLst>
        </pc:spChg>
        <pc:spChg chg="mod">
          <ac:chgData name="Gevorges Chemmala" userId="S::gchemmal@students.kennesaw.edu::ac95ae64-deac-4e0a-8205-40403d54f1fc" providerId="AD" clId="Web-{EAE41CA1-808D-1427-8C5D-EB95F6F06AD6}" dt="2024-04-19T22:04:33.932" v="268" actId="20577"/>
          <ac:spMkLst>
            <pc:docMk/>
            <pc:sldMk cId="243986377" sldId="287"/>
            <ac:spMk id="3" creationId="{84541470-7F7F-07CA-B686-D7CE854F5D08}"/>
          </ac:spMkLst>
        </pc:spChg>
      </pc:sldChg>
    </pc:docChg>
  </pc:docChgLst>
  <pc:docChgLst>
    <pc:chgData name="Gevorges Chemmala" userId="S::gchemmal@students.kennesaw.edu::ac95ae64-deac-4e0a-8205-40403d54f1fc" providerId="AD" clId="Web-{22C18370-28BC-29F4-1BD1-693E4383FF8A}"/>
    <pc:docChg chg="modSld">
      <pc:chgData name="Gevorges Chemmala" userId="S::gchemmal@students.kennesaw.edu::ac95ae64-deac-4e0a-8205-40403d54f1fc" providerId="AD" clId="Web-{22C18370-28BC-29F4-1BD1-693E4383FF8A}" dt="2024-04-21T13:49:23.808" v="18"/>
      <pc:docMkLst>
        <pc:docMk/>
      </pc:docMkLst>
      <pc:sldChg chg="addSp delSp modSp mod setBg">
        <pc:chgData name="Gevorges Chemmala" userId="S::gchemmal@students.kennesaw.edu::ac95ae64-deac-4e0a-8205-40403d54f1fc" providerId="AD" clId="Web-{22C18370-28BC-29F4-1BD1-693E4383FF8A}" dt="2024-04-21T13:47:24.226" v="13"/>
        <pc:sldMkLst>
          <pc:docMk/>
          <pc:sldMk cId="3309636964" sldId="260"/>
        </pc:sldMkLst>
        <pc:spChg chg="mod ord">
          <ac:chgData name="Gevorges Chemmala" userId="S::gchemmal@students.kennesaw.edu::ac95ae64-deac-4e0a-8205-40403d54f1fc" providerId="AD" clId="Web-{22C18370-28BC-29F4-1BD1-693E4383FF8A}" dt="2024-04-21T13:47:24.226" v="13"/>
          <ac:spMkLst>
            <pc:docMk/>
            <pc:sldMk cId="3309636964" sldId="260"/>
            <ac:spMk id="2" creationId="{43E0BEF2-FD1A-7B04-4AA2-C3C5D1325FFD}"/>
          </ac:spMkLst>
        </pc:spChg>
        <pc:spChg chg="mod">
          <ac:chgData name="Gevorges Chemmala" userId="S::gchemmal@students.kennesaw.edu::ac95ae64-deac-4e0a-8205-40403d54f1fc" providerId="AD" clId="Web-{22C18370-28BC-29F4-1BD1-693E4383FF8A}" dt="2024-04-21T13:47:24.226" v="13"/>
          <ac:spMkLst>
            <pc:docMk/>
            <pc:sldMk cId="3309636964" sldId="260"/>
            <ac:spMk id="3" creationId="{6A758962-34BB-422C-D176-91F03B5ADBF9}"/>
          </ac:spMkLst>
        </pc:spChg>
        <pc:spChg chg="add del">
          <ac:chgData name="Gevorges Chemmala" userId="S::gchemmal@students.kennesaw.edu::ac95ae64-deac-4e0a-8205-40403d54f1fc" providerId="AD" clId="Web-{22C18370-28BC-29F4-1BD1-693E4383FF8A}" dt="2024-04-21T13:47:24.226" v="13"/>
          <ac:spMkLst>
            <pc:docMk/>
            <pc:sldMk cId="3309636964" sldId="260"/>
            <ac:spMk id="9" creationId="{987A0FBA-CC04-4256-A8EB-BB3C543E989C}"/>
          </ac:spMkLst>
        </pc:spChg>
        <pc:spChg chg="add del">
          <ac:chgData name="Gevorges Chemmala" userId="S::gchemmal@students.kennesaw.edu::ac95ae64-deac-4e0a-8205-40403d54f1fc" providerId="AD" clId="Web-{22C18370-28BC-29F4-1BD1-693E4383FF8A}" dt="2024-04-21T13:47:24.226" v="13"/>
          <ac:spMkLst>
            <pc:docMk/>
            <pc:sldMk cId="3309636964" sldId="260"/>
            <ac:spMk id="11" creationId="{3362A0EA-3E81-4464-94B8-70BE5870EDC0}"/>
          </ac:spMkLst>
        </pc:spChg>
        <pc:spChg chg="add">
          <ac:chgData name="Gevorges Chemmala" userId="S::gchemmal@students.kennesaw.edu::ac95ae64-deac-4e0a-8205-40403d54f1fc" providerId="AD" clId="Web-{22C18370-28BC-29F4-1BD1-693E4383FF8A}" dt="2024-04-21T13:47:24.226" v="13"/>
          <ac:spMkLst>
            <pc:docMk/>
            <pc:sldMk cId="3309636964" sldId="260"/>
            <ac:spMk id="16" creationId="{987A0FBA-CC04-4256-A8EB-BB3C543E989C}"/>
          </ac:spMkLst>
        </pc:spChg>
        <pc:spChg chg="add">
          <ac:chgData name="Gevorges Chemmala" userId="S::gchemmal@students.kennesaw.edu::ac95ae64-deac-4e0a-8205-40403d54f1fc" providerId="AD" clId="Web-{22C18370-28BC-29F4-1BD1-693E4383FF8A}" dt="2024-04-21T13:47:24.226" v="13"/>
          <ac:spMkLst>
            <pc:docMk/>
            <pc:sldMk cId="3309636964" sldId="260"/>
            <ac:spMk id="18" creationId="{E633B38B-B87A-4288-A20F-0223A6C27A5A}"/>
          </ac:spMkLst>
        </pc:spChg>
        <pc:picChg chg="add mod">
          <ac:chgData name="Gevorges Chemmala" userId="S::gchemmal@students.kennesaw.edu::ac95ae64-deac-4e0a-8205-40403d54f1fc" providerId="AD" clId="Web-{22C18370-28BC-29F4-1BD1-693E4383FF8A}" dt="2024-04-21T13:47:24.226" v="13"/>
          <ac:picMkLst>
            <pc:docMk/>
            <pc:sldMk cId="3309636964" sldId="260"/>
            <ac:picMk id="5" creationId="{051A3D58-6237-A1AA-85A6-014C5DC80335}"/>
          </ac:picMkLst>
        </pc:picChg>
      </pc:sldChg>
      <pc:sldChg chg="addSp delSp modSp mod setBg">
        <pc:chgData name="Gevorges Chemmala" userId="S::gchemmal@students.kennesaw.edu::ac95ae64-deac-4e0a-8205-40403d54f1fc" providerId="AD" clId="Web-{22C18370-28BC-29F4-1BD1-693E4383FF8A}" dt="2024-04-21T13:46:41.335" v="11"/>
        <pc:sldMkLst>
          <pc:docMk/>
          <pc:sldMk cId="449395518" sldId="273"/>
        </pc:sldMkLst>
        <pc:spChg chg="mod ord">
          <ac:chgData name="Gevorges Chemmala" userId="S::gchemmal@students.kennesaw.edu::ac95ae64-deac-4e0a-8205-40403d54f1fc" providerId="AD" clId="Web-{22C18370-28BC-29F4-1BD1-693E4383FF8A}" dt="2024-04-21T13:46:41.335" v="11"/>
          <ac:spMkLst>
            <pc:docMk/>
            <pc:sldMk cId="449395518" sldId="273"/>
            <ac:spMk id="2" creationId="{43E0BEF2-FD1A-7B04-4AA2-C3C5D1325FFD}"/>
          </ac:spMkLst>
        </pc:spChg>
        <pc:spChg chg="add del mod ord">
          <ac:chgData name="Gevorges Chemmala" userId="S::gchemmal@students.kennesaw.edu::ac95ae64-deac-4e0a-8205-40403d54f1fc" providerId="AD" clId="Web-{22C18370-28BC-29F4-1BD1-693E4383FF8A}" dt="2024-04-21T13:46:41.335" v="11"/>
          <ac:spMkLst>
            <pc:docMk/>
            <pc:sldMk cId="449395518" sldId="273"/>
            <ac:spMk id="3" creationId="{6A758962-34BB-422C-D176-91F03B5ADBF9}"/>
          </ac:spMkLst>
        </pc:spChg>
        <pc:spChg chg="add del">
          <ac:chgData name="Gevorges Chemmala" userId="S::gchemmal@students.kennesaw.edu::ac95ae64-deac-4e0a-8205-40403d54f1fc" providerId="AD" clId="Web-{22C18370-28BC-29F4-1BD1-693E4383FF8A}" dt="2024-04-21T13:46:36.428" v="8"/>
          <ac:spMkLst>
            <pc:docMk/>
            <pc:sldMk cId="449395518" sldId="273"/>
            <ac:spMk id="8" creationId="{987A0FBA-CC04-4256-A8EB-BB3C543E989C}"/>
          </ac:spMkLst>
        </pc:spChg>
        <pc:spChg chg="add del">
          <ac:chgData name="Gevorges Chemmala" userId="S::gchemmal@students.kennesaw.edu::ac95ae64-deac-4e0a-8205-40403d54f1fc" providerId="AD" clId="Web-{22C18370-28BC-29F4-1BD1-693E4383FF8A}" dt="2024-04-21T13:46:08.068" v="2"/>
          <ac:spMkLst>
            <pc:docMk/>
            <pc:sldMk cId="449395518" sldId="273"/>
            <ac:spMk id="9" creationId="{987A0FBA-CC04-4256-A8EB-BB3C543E989C}"/>
          </ac:spMkLst>
        </pc:spChg>
        <pc:spChg chg="add del">
          <ac:chgData name="Gevorges Chemmala" userId="S::gchemmal@students.kennesaw.edu::ac95ae64-deac-4e0a-8205-40403d54f1fc" providerId="AD" clId="Web-{22C18370-28BC-29F4-1BD1-693E4383FF8A}" dt="2024-04-21T13:46:36.428" v="8"/>
          <ac:spMkLst>
            <pc:docMk/>
            <pc:sldMk cId="449395518" sldId="273"/>
            <ac:spMk id="10" creationId="{5F2C5A5A-694B-4287-8BA1-25CE3A342088}"/>
          </ac:spMkLst>
        </pc:spChg>
        <pc:spChg chg="add del">
          <ac:chgData name="Gevorges Chemmala" userId="S::gchemmal@students.kennesaw.edu::ac95ae64-deac-4e0a-8205-40403d54f1fc" providerId="AD" clId="Web-{22C18370-28BC-29F4-1BD1-693E4383FF8A}" dt="2024-04-21T13:46:08.068" v="2"/>
          <ac:spMkLst>
            <pc:docMk/>
            <pc:sldMk cId="449395518" sldId="273"/>
            <ac:spMk id="11" creationId="{3362A0EA-3E81-4464-94B8-70BE5870EDC0}"/>
          </ac:spMkLst>
        </pc:spChg>
        <pc:spChg chg="add del">
          <ac:chgData name="Gevorges Chemmala" userId="S::gchemmal@students.kennesaw.edu::ac95ae64-deac-4e0a-8205-40403d54f1fc" providerId="AD" clId="Web-{22C18370-28BC-29F4-1BD1-693E4383FF8A}" dt="2024-04-21T13:46:36.428" v="8"/>
          <ac:spMkLst>
            <pc:docMk/>
            <pc:sldMk cId="449395518" sldId="273"/>
            <ac:spMk id="12" creationId="{B423BB46-9386-40B6-B6A8-70CDDE73419B}"/>
          </ac:spMkLst>
        </pc:spChg>
        <pc:spChg chg="add del">
          <ac:chgData name="Gevorges Chemmala" userId="S::gchemmal@students.kennesaw.edu::ac95ae64-deac-4e0a-8205-40403d54f1fc" providerId="AD" clId="Web-{22C18370-28BC-29F4-1BD1-693E4383FF8A}" dt="2024-04-21T13:46:27.568" v="4"/>
          <ac:spMkLst>
            <pc:docMk/>
            <pc:sldMk cId="449395518" sldId="273"/>
            <ac:spMk id="13" creationId="{3362A0EA-3E81-4464-94B8-70BE5870EDC0}"/>
          </ac:spMkLst>
        </pc:spChg>
        <pc:spChg chg="add del">
          <ac:chgData name="Gevorges Chemmala" userId="S::gchemmal@students.kennesaw.edu::ac95ae64-deac-4e0a-8205-40403d54f1fc" providerId="AD" clId="Web-{22C18370-28BC-29F4-1BD1-693E4383FF8A}" dt="2024-04-21T13:46:27.568" v="4"/>
          <ac:spMkLst>
            <pc:docMk/>
            <pc:sldMk cId="449395518" sldId="273"/>
            <ac:spMk id="14" creationId="{987A0FBA-CC04-4256-A8EB-BB3C543E989C}"/>
          </ac:spMkLst>
        </pc:spChg>
        <pc:spChg chg="add del">
          <ac:chgData name="Gevorges Chemmala" userId="S::gchemmal@students.kennesaw.edu::ac95ae64-deac-4e0a-8205-40403d54f1fc" providerId="AD" clId="Web-{22C18370-28BC-29F4-1BD1-693E4383FF8A}" dt="2024-04-21T13:46:27.568" v="4"/>
          <ac:spMkLst>
            <pc:docMk/>
            <pc:sldMk cId="449395518" sldId="273"/>
            <ac:spMk id="15" creationId="{3D065C6D-EB42-400B-99C4-D0ACE936F6C3}"/>
          </ac:spMkLst>
        </pc:spChg>
        <pc:spChg chg="add del">
          <ac:chgData name="Gevorges Chemmala" userId="S::gchemmal@students.kennesaw.edu::ac95ae64-deac-4e0a-8205-40403d54f1fc" providerId="AD" clId="Web-{22C18370-28BC-29F4-1BD1-693E4383FF8A}" dt="2024-04-21T13:46:36.428" v="8"/>
          <ac:spMkLst>
            <pc:docMk/>
            <pc:sldMk cId="449395518" sldId="273"/>
            <ac:spMk id="16" creationId="{6A758962-34BB-422C-D176-91F03B5ADBF9}"/>
          </ac:spMkLst>
        </pc:spChg>
        <pc:spChg chg="add del">
          <ac:chgData name="Gevorges Chemmala" userId="S::gchemmal@students.kennesaw.edu::ac95ae64-deac-4e0a-8205-40403d54f1fc" providerId="AD" clId="Web-{22C18370-28BC-29F4-1BD1-693E4383FF8A}" dt="2024-04-21T13:46:41.335" v="10"/>
          <ac:spMkLst>
            <pc:docMk/>
            <pc:sldMk cId="449395518" sldId="273"/>
            <ac:spMk id="18" creationId="{987A0FBA-CC04-4256-A8EB-BB3C543E989C}"/>
          </ac:spMkLst>
        </pc:spChg>
        <pc:spChg chg="add del">
          <ac:chgData name="Gevorges Chemmala" userId="S::gchemmal@students.kennesaw.edu::ac95ae64-deac-4e0a-8205-40403d54f1fc" providerId="AD" clId="Web-{22C18370-28BC-29F4-1BD1-693E4383FF8A}" dt="2024-04-21T13:46:41.335" v="10"/>
          <ac:spMkLst>
            <pc:docMk/>
            <pc:sldMk cId="449395518" sldId="273"/>
            <ac:spMk id="19" creationId="{87733DA8-1BFC-4737-831B-54DCFE42D60A}"/>
          </ac:spMkLst>
        </pc:spChg>
        <pc:spChg chg="add del">
          <ac:chgData name="Gevorges Chemmala" userId="S::gchemmal@students.kennesaw.edu::ac95ae64-deac-4e0a-8205-40403d54f1fc" providerId="AD" clId="Web-{22C18370-28BC-29F4-1BD1-693E4383FF8A}" dt="2024-04-21T13:46:41.335" v="10"/>
          <ac:spMkLst>
            <pc:docMk/>
            <pc:sldMk cId="449395518" sldId="273"/>
            <ac:spMk id="20" creationId="{07836A85-E2B0-48DE-B9E5-8C01D3C9C5B7}"/>
          </ac:spMkLst>
        </pc:spChg>
        <pc:spChg chg="add del">
          <ac:chgData name="Gevorges Chemmala" userId="S::gchemmal@students.kennesaw.edu::ac95ae64-deac-4e0a-8205-40403d54f1fc" providerId="AD" clId="Web-{22C18370-28BC-29F4-1BD1-693E4383FF8A}" dt="2024-04-21T13:46:41.335" v="10"/>
          <ac:spMkLst>
            <pc:docMk/>
            <pc:sldMk cId="449395518" sldId="273"/>
            <ac:spMk id="21" creationId="{63165769-7A47-4E0F-825D-AF1179DF680B}"/>
          </ac:spMkLst>
        </pc:spChg>
        <pc:spChg chg="add del">
          <ac:chgData name="Gevorges Chemmala" userId="S::gchemmal@students.kennesaw.edu::ac95ae64-deac-4e0a-8205-40403d54f1fc" providerId="AD" clId="Web-{22C18370-28BC-29F4-1BD1-693E4383FF8A}" dt="2024-04-21T13:46:41.335" v="10"/>
          <ac:spMkLst>
            <pc:docMk/>
            <pc:sldMk cId="449395518" sldId="273"/>
            <ac:spMk id="22" creationId="{6A758962-34BB-422C-D176-91F03B5ADBF9}"/>
          </ac:spMkLst>
        </pc:spChg>
        <pc:spChg chg="add">
          <ac:chgData name="Gevorges Chemmala" userId="S::gchemmal@students.kennesaw.edu::ac95ae64-deac-4e0a-8205-40403d54f1fc" providerId="AD" clId="Web-{22C18370-28BC-29F4-1BD1-693E4383FF8A}" dt="2024-04-21T13:46:41.335" v="11"/>
          <ac:spMkLst>
            <pc:docMk/>
            <pc:sldMk cId="449395518" sldId="273"/>
            <ac:spMk id="24" creationId="{987A0FBA-CC04-4256-A8EB-BB3C543E989C}"/>
          </ac:spMkLst>
        </pc:spChg>
        <pc:spChg chg="add">
          <ac:chgData name="Gevorges Chemmala" userId="S::gchemmal@students.kennesaw.edu::ac95ae64-deac-4e0a-8205-40403d54f1fc" providerId="AD" clId="Web-{22C18370-28BC-29F4-1BD1-693E4383FF8A}" dt="2024-04-21T13:46:41.335" v="11"/>
          <ac:spMkLst>
            <pc:docMk/>
            <pc:sldMk cId="449395518" sldId="273"/>
            <ac:spMk id="25" creationId="{3D065C6D-EB42-400B-99C4-D0ACE936F6C3}"/>
          </ac:spMkLst>
        </pc:spChg>
        <pc:spChg chg="add">
          <ac:chgData name="Gevorges Chemmala" userId="S::gchemmal@students.kennesaw.edu::ac95ae64-deac-4e0a-8205-40403d54f1fc" providerId="AD" clId="Web-{22C18370-28BC-29F4-1BD1-693E4383FF8A}" dt="2024-04-21T13:46:41.335" v="11"/>
          <ac:spMkLst>
            <pc:docMk/>
            <pc:sldMk cId="449395518" sldId="273"/>
            <ac:spMk id="26" creationId="{3362A0EA-3E81-4464-94B8-70BE5870EDC0}"/>
          </ac:spMkLst>
        </pc:spChg>
        <pc:spChg chg="add">
          <ac:chgData name="Gevorges Chemmala" userId="S::gchemmal@students.kennesaw.edu::ac95ae64-deac-4e0a-8205-40403d54f1fc" providerId="AD" clId="Web-{22C18370-28BC-29F4-1BD1-693E4383FF8A}" dt="2024-04-21T13:46:41.335" v="11"/>
          <ac:spMkLst>
            <pc:docMk/>
            <pc:sldMk cId="449395518" sldId="273"/>
            <ac:spMk id="27" creationId="{6A758962-34BB-422C-D176-91F03B5ADBF9}"/>
          </ac:spMkLst>
        </pc:spChg>
        <pc:graphicFrameChg chg="add del">
          <ac:chgData name="Gevorges Chemmala" userId="S::gchemmal@students.kennesaw.edu::ac95ae64-deac-4e0a-8205-40403d54f1fc" providerId="AD" clId="Web-{22C18370-28BC-29F4-1BD1-693E4383FF8A}" dt="2024-04-21T13:46:33.678" v="6"/>
          <ac:graphicFrameMkLst>
            <pc:docMk/>
            <pc:sldMk cId="449395518" sldId="273"/>
            <ac:graphicFrameMk id="6" creationId="{6C6FD7D0-5186-E2B7-B653-413D41F21C9A}"/>
          </ac:graphicFrameMkLst>
        </pc:graphicFrameChg>
        <pc:picChg chg="add mod">
          <ac:chgData name="Gevorges Chemmala" userId="S::gchemmal@students.kennesaw.edu::ac95ae64-deac-4e0a-8205-40403d54f1fc" providerId="AD" clId="Web-{22C18370-28BC-29F4-1BD1-693E4383FF8A}" dt="2024-04-21T13:46:41.335" v="11"/>
          <ac:picMkLst>
            <pc:docMk/>
            <pc:sldMk cId="449395518" sldId="273"/>
            <ac:picMk id="4" creationId="{04311DD7-BC3C-E6DF-64CA-60BCA2057E27}"/>
          </ac:picMkLst>
        </pc:picChg>
      </pc:sldChg>
      <pc:sldChg chg="addSp delSp modSp mod setBg">
        <pc:chgData name="Gevorges Chemmala" userId="S::gchemmal@students.kennesaw.edu::ac95ae64-deac-4e0a-8205-40403d54f1fc" providerId="AD" clId="Web-{22C18370-28BC-29F4-1BD1-693E4383FF8A}" dt="2024-04-21T13:49:23.808" v="18"/>
        <pc:sldMkLst>
          <pc:docMk/>
          <pc:sldMk cId="2352597871" sldId="279"/>
        </pc:sldMkLst>
        <pc:spChg chg="mod ord">
          <ac:chgData name="Gevorges Chemmala" userId="S::gchemmal@students.kennesaw.edu::ac95ae64-deac-4e0a-8205-40403d54f1fc" providerId="AD" clId="Web-{22C18370-28BC-29F4-1BD1-693E4383FF8A}" dt="2024-04-21T13:49:23.808" v="18"/>
          <ac:spMkLst>
            <pc:docMk/>
            <pc:sldMk cId="2352597871" sldId="279"/>
            <ac:spMk id="2" creationId="{43E0BEF2-FD1A-7B04-4AA2-C3C5D1325FFD}"/>
          </ac:spMkLst>
        </pc:spChg>
        <pc:spChg chg="add del mod">
          <ac:chgData name="Gevorges Chemmala" userId="S::gchemmal@students.kennesaw.edu::ac95ae64-deac-4e0a-8205-40403d54f1fc" providerId="AD" clId="Web-{22C18370-28BC-29F4-1BD1-693E4383FF8A}" dt="2024-04-21T13:49:23.808" v="18"/>
          <ac:spMkLst>
            <pc:docMk/>
            <pc:sldMk cId="2352597871" sldId="279"/>
            <ac:spMk id="3" creationId="{6A758962-34BB-422C-D176-91F03B5ADBF9}"/>
          </ac:spMkLst>
        </pc:spChg>
        <pc:spChg chg="add del">
          <ac:chgData name="Gevorges Chemmala" userId="S::gchemmal@students.kennesaw.edu::ac95ae64-deac-4e0a-8205-40403d54f1fc" providerId="AD" clId="Web-{22C18370-28BC-29F4-1BD1-693E4383FF8A}" dt="2024-04-21T13:49:19.355" v="15"/>
          <ac:spMkLst>
            <pc:docMk/>
            <pc:sldMk cId="2352597871" sldId="279"/>
            <ac:spMk id="9" creationId="{987A0FBA-CC04-4256-A8EB-BB3C543E989C}"/>
          </ac:spMkLst>
        </pc:spChg>
        <pc:spChg chg="add del">
          <ac:chgData name="Gevorges Chemmala" userId="S::gchemmal@students.kennesaw.edu::ac95ae64-deac-4e0a-8205-40403d54f1fc" providerId="AD" clId="Web-{22C18370-28BC-29F4-1BD1-693E4383FF8A}" dt="2024-04-21T13:49:19.355" v="15"/>
          <ac:spMkLst>
            <pc:docMk/>
            <pc:sldMk cId="2352597871" sldId="279"/>
            <ac:spMk id="11" creationId="{3362A0EA-3E81-4464-94B8-70BE5870EDC0}"/>
          </ac:spMkLst>
        </pc:spChg>
        <pc:spChg chg="add del">
          <ac:chgData name="Gevorges Chemmala" userId="S::gchemmal@students.kennesaw.edu::ac95ae64-deac-4e0a-8205-40403d54f1fc" providerId="AD" clId="Web-{22C18370-28BC-29F4-1BD1-693E4383FF8A}" dt="2024-04-21T13:49:23.792" v="17"/>
          <ac:spMkLst>
            <pc:docMk/>
            <pc:sldMk cId="2352597871" sldId="279"/>
            <ac:spMk id="13" creationId="{E65E7DAE-0831-45F9-BBA2-9BBD2E397C0B}"/>
          </ac:spMkLst>
        </pc:spChg>
        <pc:spChg chg="add del">
          <ac:chgData name="Gevorges Chemmala" userId="S::gchemmal@students.kennesaw.edu::ac95ae64-deac-4e0a-8205-40403d54f1fc" providerId="AD" clId="Web-{22C18370-28BC-29F4-1BD1-693E4383FF8A}" dt="2024-04-21T13:49:23.792" v="17"/>
          <ac:spMkLst>
            <pc:docMk/>
            <pc:sldMk cId="2352597871" sldId="279"/>
            <ac:spMk id="14" creationId="{987A0FBA-CC04-4256-A8EB-BB3C543E989C}"/>
          </ac:spMkLst>
        </pc:spChg>
        <pc:spChg chg="add del">
          <ac:chgData name="Gevorges Chemmala" userId="S::gchemmal@students.kennesaw.edu::ac95ae64-deac-4e0a-8205-40403d54f1fc" providerId="AD" clId="Web-{22C18370-28BC-29F4-1BD1-693E4383FF8A}" dt="2024-04-21T13:49:23.792" v="17"/>
          <ac:spMkLst>
            <pc:docMk/>
            <pc:sldMk cId="2352597871" sldId="279"/>
            <ac:spMk id="15" creationId="{F493E929-55A8-46F3-836C-1C37C8975B9D}"/>
          </ac:spMkLst>
        </pc:spChg>
        <pc:spChg chg="add del">
          <ac:chgData name="Gevorges Chemmala" userId="S::gchemmal@students.kennesaw.edu::ac95ae64-deac-4e0a-8205-40403d54f1fc" providerId="AD" clId="Web-{22C18370-28BC-29F4-1BD1-693E4383FF8A}" dt="2024-04-21T13:49:23.792" v="17"/>
          <ac:spMkLst>
            <pc:docMk/>
            <pc:sldMk cId="2352597871" sldId="279"/>
            <ac:spMk id="16" creationId="{F95E8271-D5FF-4A58-A151-6D825CF02D64}"/>
          </ac:spMkLst>
        </pc:spChg>
        <pc:spChg chg="add">
          <ac:chgData name="Gevorges Chemmala" userId="S::gchemmal@students.kennesaw.edu::ac95ae64-deac-4e0a-8205-40403d54f1fc" providerId="AD" clId="Web-{22C18370-28BC-29F4-1BD1-693E4383FF8A}" dt="2024-04-21T13:49:23.808" v="18"/>
          <ac:spMkLst>
            <pc:docMk/>
            <pc:sldMk cId="2352597871" sldId="279"/>
            <ac:spMk id="19" creationId="{987A0FBA-CC04-4256-A8EB-BB3C543E989C}"/>
          </ac:spMkLst>
        </pc:spChg>
        <pc:spChg chg="add">
          <ac:chgData name="Gevorges Chemmala" userId="S::gchemmal@students.kennesaw.edu::ac95ae64-deac-4e0a-8205-40403d54f1fc" providerId="AD" clId="Web-{22C18370-28BC-29F4-1BD1-693E4383FF8A}" dt="2024-04-21T13:49:23.808" v="18"/>
          <ac:spMkLst>
            <pc:docMk/>
            <pc:sldMk cId="2352597871" sldId="279"/>
            <ac:spMk id="21" creationId="{3362A0EA-3E81-4464-94B8-70BE5870EDC0}"/>
          </ac:spMkLst>
        </pc:spChg>
        <pc:spChg chg="add">
          <ac:chgData name="Gevorges Chemmala" userId="S::gchemmal@students.kennesaw.edu::ac95ae64-deac-4e0a-8205-40403d54f1fc" providerId="AD" clId="Web-{22C18370-28BC-29F4-1BD1-693E4383FF8A}" dt="2024-04-21T13:49:23.808" v="18"/>
          <ac:spMkLst>
            <pc:docMk/>
            <pc:sldMk cId="2352597871" sldId="279"/>
            <ac:spMk id="22" creationId="{6A758962-34BB-422C-D176-91F03B5ADBF9}"/>
          </ac:spMkLst>
        </pc:spChg>
        <pc:graphicFrameChg chg="add del">
          <ac:chgData name="Gevorges Chemmala" userId="S::gchemmal@students.kennesaw.edu::ac95ae64-deac-4e0a-8205-40403d54f1fc" providerId="AD" clId="Web-{22C18370-28BC-29F4-1BD1-693E4383FF8A}" dt="2024-04-21T13:49:23.792" v="17"/>
          <ac:graphicFrameMkLst>
            <pc:docMk/>
            <pc:sldMk cId="2352597871" sldId="279"/>
            <ac:graphicFrameMk id="17" creationId="{387604DC-8F22-118C-A862-12C7BD562916}"/>
          </ac:graphicFrameMkLst>
        </pc:graphicFrameChg>
        <pc:picChg chg="add del">
          <ac:chgData name="Gevorges Chemmala" userId="S::gchemmal@students.kennesaw.edu::ac95ae64-deac-4e0a-8205-40403d54f1fc" providerId="AD" clId="Web-{22C18370-28BC-29F4-1BD1-693E4383FF8A}" dt="2024-04-21T13:49:19.355" v="15"/>
          <ac:picMkLst>
            <pc:docMk/>
            <pc:sldMk cId="2352597871" sldId="279"/>
            <ac:picMk id="5" creationId="{AF996ED0-2ADB-25D0-C1CD-0365EC49E9A5}"/>
          </ac:picMkLst>
        </pc:picChg>
        <pc:picChg chg="add">
          <ac:chgData name="Gevorges Chemmala" userId="S::gchemmal@students.kennesaw.edu::ac95ae64-deac-4e0a-8205-40403d54f1fc" providerId="AD" clId="Web-{22C18370-28BC-29F4-1BD1-693E4383FF8A}" dt="2024-04-21T13:49:23.808" v="18"/>
          <ac:picMkLst>
            <pc:docMk/>
            <pc:sldMk cId="2352597871" sldId="279"/>
            <ac:picMk id="20" creationId="{AF996ED0-2ADB-25D0-C1CD-0365EC49E9A5}"/>
          </ac:picMkLst>
        </pc:picChg>
      </pc:sldChg>
    </pc:docChg>
  </pc:docChgLst>
  <pc:docChgLst>
    <pc:chgData name="Uju Anachebe" userId="S::uanacheb@students.kennesaw.edu::02b2aaef-c59a-48b8-9001-bd8a324a5bf0" providerId="AD" clId="Web-{952D1C7C-0D5F-4FB3-AAF3-3FE24C55C0D7}"/>
    <pc:docChg chg="addSld delSld modSld">
      <pc:chgData name="Uju Anachebe" userId="S::uanacheb@students.kennesaw.edu::02b2aaef-c59a-48b8-9001-bd8a324a5bf0" providerId="AD" clId="Web-{952D1C7C-0D5F-4FB3-AAF3-3FE24C55C0D7}" dt="2024-03-26T22:00:10.132" v="71"/>
      <pc:docMkLst>
        <pc:docMk/>
      </pc:docMkLst>
      <pc:sldChg chg="modSp new">
        <pc:chgData name="Uju Anachebe" userId="S::uanacheb@students.kennesaw.edu::02b2aaef-c59a-48b8-9001-bd8a324a5bf0" providerId="AD" clId="Web-{952D1C7C-0D5F-4FB3-AAF3-3FE24C55C0D7}" dt="2024-03-26T21:54:31.292" v="5" actId="20577"/>
        <pc:sldMkLst>
          <pc:docMk/>
          <pc:sldMk cId="3519712375" sldId="262"/>
        </pc:sldMkLst>
        <pc:spChg chg="mod">
          <ac:chgData name="Uju Anachebe" userId="S::uanacheb@students.kennesaw.edu::02b2aaef-c59a-48b8-9001-bd8a324a5bf0" providerId="AD" clId="Web-{952D1C7C-0D5F-4FB3-AAF3-3FE24C55C0D7}" dt="2024-03-26T21:54:31.292" v="5" actId="20577"/>
          <ac:spMkLst>
            <pc:docMk/>
            <pc:sldMk cId="3519712375" sldId="262"/>
            <ac:spMk id="2" creationId="{562787C5-8636-7E67-A267-854B8D81CD9C}"/>
          </ac:spMkLst>
        </pc:spChg>
      </pc:sldChg>
      <pc:sldChg chg="modSp new">
        <pc:chgData name="Uju Anachebe" userId="S::uanacheb@students.kennesaw.edu::02b2aaef-c59a-48b8-9001-bd8a324a5bf0" providerId="AD" clId="Web-{952D1C7C-0D5F-4FB3-AAF3-3FE24C55C0D7}" dt="2024-03-26T21:55:02.762" v="12" actId="20577"/>
        <pc:sldMkLst>
          <pc:docMk/>
          <pc:sldMk cId="1919215240" sldId="263"/>
        </pc:sldMkLst>
        <pc:spChg chg="mod">
          <ac:chgData name="Uju Anachebe" userId="S::uanacheb@students.kennesaw.edu::02b2aaef-c59a-48b8-9001-bd8a324a5bf0" providerId="AD" clId="Web-{952D1C7C-0D5F-4FB3-AAF3-3FE24C55C0D7}" dt="2024-03-26T21:55:02.762" v="12" actId="20577"/>
          <ac:spMkLst>
            <pc:docMk/>
            <pc:sldMk cId="1919215240" sldId="263"/>
            <ac:spMk id="2" creationId="{145996A6-237E-6BD7-12BE-103EEC567919}"/>
          </ac:spMkLst>
        </pc:spChg>
      </pc:sldChg>
      <pc:sldChg chg="modSp new">
        <pc:chgData name="Uju Anachebe" userId="S::uanacheb@students.kennesaw.edu::02b2aaef-c59a-48b8-9001-bd8a324a5bf0" providerId="AD" clId="Web-{952D1C7C-0D5F-4FB3-AAF3-3FE24C55C0D7}" dt="2024-03-26T21:55:24.450" v="23" actId="20577"/>
        <pc:sldMkLst>
          <pc:docMk/>
          <pc:sldMk cId="3123655445" sldId="264"/>
        </pc:sldMkLst>
        <pc:spChg chg="mod">
          <ac:chgData name="Uju Anachebe" userId="S::uanacheb@students.kennesaw.edu::02b2aaef-c59a-48b8-9001-bd8a324a5bf0" providerId="AD" clId="Web-{952D1C7C-0D5F-4FB3-AAF3-3FE24C55C0D7}" dt="2024-03-26T21:55:24.450" v="23" actId="20577"/>
          <ac:spMkLst>
            <pc:docMk/>
            <pc:sldMk cId="3123655445" sldId="264"/>
            <ac:spMk id="2" creationId="{5CCD6258-15A2-E734-BDE5-221A7A4BA0AE}"/>
          </ac:spMkLst>
        </pc:spChg>
      </pc:sldChg>
      <pc:sldChg chg="modSp new">
        <pc:chgData name="Uju Anachebe" userId="S::uanacheb@students.kennesaw.edu::02b2aaef-c59a-48b8-9001-bd8a324a5bf0" providerId="AD" clId="Web-{952D1C7C-0D5F-4FB3-AAF3-3FE24C55C0D7}" dt="2024-03-26T21:57:01.141" v="29" actId="20577"/>
        <pc:sldMkLst>
          <pc:docMk/>
          <pc:sldMk cId="845052823" sldId="265"/>
        </pc:sldMkLst>
        <pc:spChg chg="mod">
          <ac:chgData name="Uju Anachebe" userId="S::uanacheb@students.kennesaw.edu::02b2aaef-c59a-48b8-9001-bd8a324a5bf0" providerId="AD" clId="Web-{952D1C7C-0D5F-4FB3-AAF3-3FE24C55C0D7}" dt="2024-03-26T21:57:01.141" v="29" actId="20577"/>
          <ac:spMkLst>
            <pc:docMk/>
            <pc:sldMk cId="845052823" sldId="265"/>
            <ac:spMk id="2" creationId="{1DEBB681-A559-DA90-52BA-6D0708F50FF4}"/>
          </ac:spMkLst>
        </pc:spChg>
      </pc:sldChg>
      <pc:sldChg chg="modSp new">
        <pc:chgData name="Uju Anachebe" userId="S::uanacheb@students.kennesaw.edu::02b2aaef-c59a-48b8-9001-bd8a324a5bf0" providerId="AD" clId="Web-{952D1C7C-0D5F-4FB3-AAF3-3FE24C55C0D7}" dt="2024-03-26T21:58:09.081" v="37" actId="20577"/>
        <pc:sldMkLst>
          <pc:docMk/>
          <pc:sldMk cId="3447222250" sldId="266"/>
        </pc:sldMkLst>
        <pc:spChg chg="mod">
          <ac:chgData name="Uju Anachebe" userId="S::uanacheb@students.kennesaw.edu::02b2aaef-c59a-48b8-9001-bd8a324a5bf0" providerId="AD" clId="Web-{952D1C7C-0D5F-4FB3-AAF3-3FE24C55C0D7}" dt="2024-03-26T21:58:09.081" v="37" actId="20577"/>
          <ac:spMkLst>
            <pc:docMk/>
            <pc:sldMk cId="3447222250" sldId="266"/>
            <ac:spMk id="2" creationId="{094C435D-D2F8-69FB-6B99-A9097638B666}"/>
          </ac:spMkLst>
        </pc:spChg>
      </pc:sldChg>
      <pc:sldChg chg="modSp new del">
        <pc:chgData name="Uju Anachebe" userId="S::uanacheb@students.kennesaw.edu::02b2aaef-c59a-48b8-9001-bd8a324a5bf0" providerId="AD" clId="Web-{952D1C7C-0D5F-4FB3-AAF3-3FE24C55C0D7}" dt="2024-03-26T22:00:10.132" v="71"/>
        <pc:sldMkLst>
          <pc:docMk/>
          <pc:sldMk cId="2512597366" sldId="267"/>
        </pc:sldMkLst>
        <pc:spChg chg="mod">
          <ac:chgData name="Uju Anachebe" userId="S::uanacheb@students.kennesaw.edu::02b2aaef-c59a-48b8-9001-bd8a324a5bf0" providerId="AD" clId="Web-{952D1C7C-0D5F-4FB3-AAF3-3FE24C55C0D7}" dt="2024-03-26T21:58:20.035" v="50" actId="20577"/>
          <ac:spMkLst>
            <pc:docMk/>
            <pc:sldMk cId="2512597366" sldId="267"/>
            <ac:spMk id="2" creationId="{5A60CFD0-68A6-A0EA-BB0A-A6B89DF26937}"/>
          </ac:spMkLst>
        </pc:spChg>
      </pc:sldChg>
      <pc:sldChg chg="modSp new">
        <pc:chgData name="Uju Anachebe" userId="S::uanacheb@students.kennesaw.edu::02b2aaef-c59a-48b8-9001-bd8a324a5bf0" providerId="AD" clId="Web-{952D1C7C-0D5F-4FB3-AAF3-3FE24C55C0D7}" dt="2024-03-26T21:59:42.287" v="58" actId="20577"/>
        <pc:sldMkLst>
          <pc:docMk/>
          <pc:sldMk cId="1501314814" sldId="268"/>
        </pc:sldMkLst>
        <pc:spChg chg="mod">
          <ac:chgData name="Uju Anachebe" userId="S::uanacheb@students.kennesaw.edu::02b2aaef-c59a-48b8-9001-bd8a324a5bf0" providerId="AD" clId="Web-{952D1C7C-0D5F-4FB3-AAF3-3FE24C55C0D7}" dt="2024-03-26T21:59:42.287" v="58" actId="20577"/>
          <ac:spMkLst>
            <pc:docMk/>
            <pc:sldMk cId="1501314814" sldId="268"/>
            <ac:spMk id="2" creationId="{492911D9-49A2-9680-53B9-8E9FAC167E65}"/>
          </ac:spMkLst>
        </pc:spChg>
      </pc:sldChg>
      <pc:sldChg chg="modSp new">
        <pc:chgData name="Uju Anachebe" userId="S::uanacheb@students.kennesaw.edu::02b2aaef-c59a-48b8-9001-bd8a324a5bf0" providerId="AD" clId="Web-{952D1C7C-0D5F-4FB3-AAF3-3FE24C55C0D7}" dt="2024-03-26T22:00:08.132" v="70" actId="20577"/>
        <pc:sldMkLst>
          <pc:docMk/>
          <pc:sldMk cId="1747005535" sldId="269"/>
        </pc:sldMkLst>
        <pc:spChg chg="mod">
          <ac:chgData name="Uju Anachebe" userId="S::uanacheb@students.kennesaw.edu::02b2aaef-c59a-48b8-9001-bd8a324a5bf0" providerId="AD" clId="Web-{952D1C7C-0D5F-4FB3-AAF3-3FE24C55C0D7}" dt="2024-03-26T22:00:08.132" v="70" actId="20577"/>
          <ac:spMkLst>
            <pc:docMk/>
            <pc:sldMk cId="1747005535" sldId="269"/>
            <ac:spMk id="2" creationId="{BF214AEF-9C89-BCD5-104F-31FEEC4CAF61}"/>
          </ac:spMkLst>
        </pc:spChg>
      </pc:sldChg>
    </pc:docChg>
  </pc:docChgLst>
  <pc:docChgLst>
    <pc:chgData name="Richard Beiswanger" userId="0e7fc91c-b046-4a92-bee8-be3c52287cc1" providerId="ADAL" clId="{7D89EF11-3B2E-425B-84D7-88FA838A6134}"/>
    <pc:docChg chg="addSld delSld modSld modSection">
      <pc:chgData name="Richard Beiswanger" userId="0e7fc91c-b046-4a92-bee8-be3c52287cc1" providerId="ADAL" clId="{7D89EF11-3B2E-425B-84D7-88FA838A6134}" dt="2024-04-20T17:08:28.555" v="12" actId="2696"/>
      <pc:docMkLst>
        <pc:docMk/>
      </pc:docMkLst>
      <pc:sldChg chg="del">
        <pc:chgData name="Richard Beiswanger" userId="0e7fc91c-b046-4a92-bee8-be3c52287cc1" providerId="ADAL" clId="{7D89EF11-3B2E-425B-84D7-88FA838A6134}" dt="2024-04-20T17:08:03.753" v="11" actId="2696"/>
        <pc:sldMkLst>
          <pc:docMk/>
          <pc:sldMk cId="3519712375" sldId="262"/>
        </pc:sldMkLst>
      </pc:sldChg>
      <pc:sldChg chg="del">
        <pc:chgData name="Richard Beiswanger" userId="0e7fc91c-b046-4a92-bee8-be3c52287cc1" providerId="ADAL" clId="{7D89EF11-3B2E-425B-84D7-88FA838A6134}" dt="2024-04-20T17:08:28.555" v="12" actId="2696"/>
        <pc:sldMkLst>
          <pc:docMk/>
          <pc:sldMk cId="1919215240" sldId="263"/>
        </pc:sldMkLst>
      </pc:sldChg>
      <pc:sldChg chg="del">
        <pc:chgData name="Richard Beiswanger" userId="0e7fc91c-b046-4a92-bee8-be3c52287cc1" providerId="ADAL" clId="{7D89EF11-3B2E-425B-84D7-88FA838A6134}" dt="2024-04-20T17:08:28.555" v="12" actId="2696"/>
        <pc:sldMkLst>
          <pc:docMk/>
          <pc:sldMk cId="3123655445" sldId="264"/>
        </pc:sldMkLst>
      </pc:sldChg>
      <pc:sldChg chg="del">
        <pc:chgData name="Richard Beiswanger" userId="0e7fc91c-b046-4a92-bee8-be3c52287cc1" providerId="ADAL" clId="{7D89EF11-3B2E-425B-84D7-88FA838A6134}" dt="2024-04-20T17:08:28.555" v="12" actId="2696"/>
        <pc:sldMkLst>
          <pc:docMk/>
          <pc:sldMk cId="845052823" sldId="265"/>
        </pc:sldMkLst>
      </pc:sldChg>
      <pc:sldChg chg="del">
        <pc:chgData name="Richard Beiswanger" userId="0e7fc91c-b046-4a92-bee8-be3c52287cc1" providerId="ADAL" clId="{7D89EF11-3B2E-425B-84D7-88FA838A6134}" dt="2024-04-20T17:08:28.555" v="12" actId="2696"/>
        <pc:sldMkLst>
          <pc:docMk/>
          <pc:sldMk cId="1501314814" sldId="268"/>
        </pc:sldMkLst>
      </pc:sldChg>
      <pc:sldChg chg="del">
        <pc:chgData name="Richard Beiswanger" userId="0e7fc91c-b046-4a92-bee8-be3c52287cc1" providerId="ADAL" clId="{7D89EF11-3B2E-425B-84D7-88FA838A6134}" dt="2024-04-20T17:08:28.555" v="12" actId="2696"/>
        <pc:sldMkLst>
          <pc:docMk/>
          <pc:sldMk cId="1747005535" sldId="269"/>
        </pc:sldMkLst>
      </pc:sldChg>
      <pc:sldChg chg="delSp add setBg delDesignElem">
        <pc:chgData name="Richard Beiswanger" userId="0e7fc91c-b046-4a92-bee8-be3c52287cc1" providerId="ADAL" clId="{7D89EF11-3B2E-425B-84D7-88FA838A6134}" dt="2024-04-19T23:28:07.706" v="1"/>
        <pc:sldMkLst>
          <pc:docMk/>
          <pc:sldMk cId="1910055853" sldId="288"/>
        </pc:sldMkLst>
        <pc:spChg chg="del">
          <ac:chgData name="Richard Beiswanger" userId="0e7fc91c-b046-4a92-bee8-be3c52287cc1" providerId="ADAL" clId="{7D89EF11-3B2E-425B-84D7-88FA838A6134}" dt="2024-04-19T23:28:07.706" v="1"/>
          <ac:spMkLst>
            <pc:docMk/>
            <pc:sldMk cId="1910055853" sldId="288"/>
            <ac:spMk id="9" creationId="{987A0FBA-CC04-4256-A8EB-BB3C543E989C}"/>
          </ac:spMkLst>
        </pc:spChg>
        <pc:spChg chg="del">
          <ac:chgData name="Richard Beiswanger" userId="0e7fc91c-b046-4a92-bee8-be3c52287cc1" providerId="ADAL" clId="{7D89EF11-3B2E-425B-84D7-88FA838A6134}" dt="2024-04-19T23:28:07.706" v="1"/>
          <ac:spMkLst>
            <pc:docMk/>
            <pc:sldMk cId="1910055853" sldId="288"/>
            <ac:spMk id="11" creationId="{3362A0EA-3E81-4464-94B8-70BE5870EDC0}"/>
          </ac:spMkLst>
        </pc:spChg>
      </pc:sldChg>
      <pc:sldChg chg="delSp add setBg delDesignElem">
        <pc:chgData name="Richard Beiswanger" userId="0e7fc91c-b046-4a92-bee8-be3c52287cc1" providerId="ADAL" clId="{7D89EF11-3B2E-425B-84D7-88FA838A6134}" dt="2024-04-19T23:28:35.799" v="10"/>
        <pc:sldMkLst>
          <pc:docMk/>
          <pc:sldMk cId="3989450184" sldId="289"/>
        </pc:sldMkLst>
        <pc:spChg chg="del">
          <ac:chgData name="Richard Beiswanger" userId="0e7fc91c-b046-4a92-bee8-be3c52287cc1" providerId="ADAL" clId="{7D89EF11-3B2E-425B-84D7-88FA838A6134}" dt="2024-04-19T23:28:35.799" v="10"/>
          <ac:spMkLst>
            <pc:docMk/>
            <pc:sldMk cId="3989450184" sldId="289"/>
            <ac:spMk id="9" creationId="{987A0FBA-CC04-4256-A8EB-BB3C543E989C}"/>
          </ac:spMkLst>
        </pc:spChg>
        <pc:spChg chg="del">
          <ac:chgData name="Richard Beiswanger" userId="0e7fc91c-b046-4a92-bee8-be3c52287cc1" providerId="ADAL" clId="{7D89EF11-3B2E-425B-84D7-88FA838A6134}" dt="2024-04-19T23:28:35.799" v="10"/>
          <ac:spMkLst>
            <pc:docMk/>
            <pc:sldMk cId="3989450184" sldId="289"/>
            <ac:spMk id="11" creationId="{3F3A0F6C-EB8F-4A4C-8258-23F6D815E0E0}"/>
          </ac:spMkLst>
        </pc:spChg>
        <pc:spChg chg="del">
          <ac:chgData name="Richard Beiswanger" userId="0e7fc91c-b046-4a92-bee8-be3c52287cc1" providerId="ADAL" clId="{7D89EF11-3B2E-425B-84D7-88FA838A6134}" dt="2024-04-19T23:28:35.799" v="10"/>
          <ac:spMkLst>
            <pc:docMk/>
            <pc:sldMk cId="3989450184" sldId="289"/>
            <ac:spMk id="13" creationId="{6A9C92F4-A4A4-42E0-9391-C666AAED1E6A}"/>
          </ac:spMkLst>
        </pc:spChg>
      </pc:sldChg>
      <pc:sldChg chg="delSp add setBg delDesignElem">
        <pc:chgData name="Richard Beiswanger" userId="0e7fc91c-b046-4a92-bee8-be3c52287cc1" providerId="ADAL" clId="{7D89EF11-3B2E-425B-84D7-88FA838A6134}" dt="2024-04-19T23:28:35.799" v="10"/>
        <pc:sldMkLst>
          <pc:docMk/>
          <pc:sldMk cId="1981413846" sldId="290"/>
        </pc:sldMkLst>
        <pc:spChg chg="del">
          <ac:chgData name="Richard Beiswanger" userId="0e7fc91c-b046-4a92-bee8-be3c52287cc1" providerId="ADAL" clId="{7D89EF11-3B2E-425B-84D7-88FA838A6134}" dt="2024-04-19T23:28:35.799" v="10"/>
          <ac:spMkLst>
            <pc:docMk/>
            <pc:sldMk cId="1981413846" sldId="290"/>
            <ac:spMk id="13" creationId="{987A0FBA-CC04-4256-A8EB-BB3C543E989C}"/>
          </ac:spMkLst>
        </pc:spChg>
        <pc:spChg chg="del">
          <ac:chgData name="Richard Beiswanger" userId="0e7fc91c-b046-4a92-bee8-be3c52287cc1" providerId="ADAL" clId="{7D89EF11-3B2E-425B-84D7-88FA838A6134}" dt="2024-04-19T23:28:35.799" v="10"/>
          <ac:spMkLst>
            <pc:docMk/>
            <pc:sldMk cId="1981413846" sldId="290"/>
            <ac:spMk id="15" creationId="{E633B38B-B87A-4288-A20F-0223A6C27A5A}"/>
          </ac:spMkLst>
        </pc:spChg>
      </pc:sldChg>
      <pc:sldChg chg="delSp add setBg delDesignElem">
        <pc:chgData name="Richard Beiswanger" userId="0e7fc91c-b046-4a92-bee8-be3c52287cc1" providerId="ADAL" clId="{7D89EF11-3B2E-425B-84D7-88FA838A6134}" dt="2024-04-19T23:28:35.799" v="10"/>
        <pc:sldMkLst>
          <pc:docMk/>
          <pc:sldMk cId="3351563116" sldId="291"/>
        </pc:sldMkLst>
        <pc:spChg chg="del">
          <ac:chgData name="Richard Beiswanger" userId="0e7fc91c-b046-4a92-bee8-be3c52287cc1" providerId="ADAL" clId="{7D89EF11-3B2E-425B-84D7-88FA838A6134}" dt="2024-04-19T23:28:35.799" v="10"/>
          <ac:spMkLst>
            <pc:docMk/>
            <pc:sldMk cId="3351563116" sldId="291"/>
            <ac:spMk id="13" creationId="{987A0FBA-CC04-4256-A8EB-BB3C543E989C}"/>
          </ac:spMkLst>
        </pc:spChg>
        <pc:spChg chg="del">
          <ac:chgData name="Richard Beiswanger" userId="0e7fc91c-b046-4a92-bee8-be3c52287cc1" providerId="ADAL" clId="{7D89EF11-3B2E-425B-84D7-88FA838A6134}" dt="2024-04-19T23:28:35.799" v="10"/>
          <ac:spMkLst>
            <pc:docMk/>
            <pc:sldMk cId="3351563116" sldId="291"/>
            <ac:spMk id="15" creationId="{3362A0EA-3E81-4464-94B8-70BE5870EDC0}"/>
          </ac:spMkLst>
        </pc:spChg>
      </pc:sldChg>
      <pc:sldChg chg="delSp add setBg delDesignElem">
        <pc:chgData name="Richard Beiswanger" userId="0e7fc91c-b046-4a92-bee8-be3c52287cc1" providerId="ADAL" clId="{7D89EF11-3B2E-425B-84D7-88FA838A6134}" dt="2024-04-19T23:28:35.799" v="10"/>
        <pc:sldMkLst>
          <pc:docMk/>
          <pc:sldMk cId="2398217552" sldId="292"/>
        </pc:sldMkLst>
        <pc:spChg chg="del">
          <ac:chgData name="Richard Beiswanger" userId="0e7fc91c-b046-4a92-bee8-be3c52287cc1" providerId="ADAL" clId="{7D89EF11-3B2E-425B-84D7-88FA838A6134}" dt="2024-04-19T23:28:35.799" v="10"/>
          <ac:spMkLst>
            <pc:docMk/>
            <pc:sldMk cId="2398217552" sldId="292"/>
            <ac:spMk id="9" creationId="{987A0FBA-CC04-4256-A8EB-BB3C543E989C}"/>
          </ac:spMkLst>
        </pc:spChg>
        <pc:spChg chg="del">
          <ac:chgData name="Richard Beiswanger" userId="0e7fc91c-b046-4a92-bee8-be3c52287cc1" providerId="ADAL" clId="{7D89EF11-3B2E-425B-84D7-88FA838A6134}" dt="2024-04-19T23:28:35.799" v="10"/>
          <ac:spMkLst>
            <pc:docMk/>
            <pc:sldMk cId="2398217552" sldId="292"/>
            <ac:spMk id="11" creationId="{E633B38B-B87A-4288-A20F-0223A6C27A5A}"/>
          </ac:spMkLst>
        </pc:spChg>
      </pc:sldChg>
      <pc:sldChg chg="delSp add setBg delDesignElem">
        <pc:chgData name="Richard Beiswanger" userId="0e7fc91c-b046-4a92-bee8-be3c52287cc1" providerId="ADAL" clId="{7D89EF11-3B2E-425B-84D7-88FA838A6134}" dt="2024-04-19T23:28:35.799" v="10"/>
        <pc:sldMkLst>
          <pc:docMk/>
          <pc:sldMk cId="3093899785" sldId="293"/>
        </pc:sldMkLst>
        <pc:spChg chg="del">
          <ac:chgData name="Richard Beiswanger" userId="0e7fc91c-b046-4a92-bee8-be3c52287cc1" providerId="ADAL" clId="{7D89EF11-3B2E-425B-84D7-88FA838A6134}" dt="2024-04-19T23:28:35.799" v="10"/>
          <ac:spMkLst>
            <pc:docMk/>
            <pc:sldMk cId="3093899785" sldId="293"/>
            <ac:spMk id="13" creationId="{987A0FBA-CC04-4256-A8EB-BB3C543E989C}"/>
          </ac:spMkLst>
        </pc:spChg>
        <pc:spChg chg="del">
          <ac:chgData name="Richard Beiswanger" userId="0e7fc91c-b046-4a92-bee8-be3c52287cc1" providerId="ADAL" clId="{7D89EF11-3B2E-425B-84D7-88FA838A6134}" dt="2024-04-19T23:28:35.799" v="10"/>
          <ac:spMkLst>
            <pc:docMk/>
            <pc:sldMk cId="3093899785" sldId="293"/>
            <ac:spMk id="15" creationId="{3362A0EA-3E81-4464-94B8-70BE5870EDC0}"/>
          </ac:spMkLst>
        </pc:spChg>
      </pc:sldChg>
      <pc:sldChg chg="delSp add setBg delDesignElem">
        <pc:chgData name="Richard Beiswanger" userId="0e7fc91c-b046-4a92-bee8-be3c52287cc1" providerId="ADAL" clId="{7D89EF11-3B2E-425B-84D7-88FA838A6134}" dt="2024-04-19T23:28:35.799" v="10"/>
        <pc:sldMkLst>
          <pc:docMk/>
          <pc:sldMk cId="1005391495" sldId="294"/>
        </pc:sldMkLst>
        <pc:spChg chg="del">
          <ac:chgData name="Richard Beiswanger" userId="0e7fc91c-b046-4a92-bee8-be3c52287cc1" providerId="ADAL" clId="{7D89EF11-3B2E-425B-84D7-88FA838A6134}" dt="2024-04-19T23:28:35.799" v="10"/>
          <ac:spMkLst>
            <pc:docMk/>
            <pc:sldMk cId="1005391495" sldId="294"/>
            <ac:spMk id="9" creationId="{987A0FBA-CC04-4256-A8EB-BB3C543E989C}"/>
          </ac:spMkLst>
        </pc:spChg>
        <pc:spChg chg="del">
          <ac:chgData name="Richard Beiswanger" userId="0e7fc91c-b046-4a92-bee8-be3c52287cc1" providerId="ADAL" clId="{7D89EF11-3B2E-425B-84D7-88FA838A6134}" dt="2024-04-19T23:28:35.799" v="10"/>
          <ac:spMkLst>
            <pc:docMk/>
            <pc:sldMk cId="1005391495" sldId="294"/>
            <ac:spMk id="11" creationId="{E633B38B-B87A-4288-A20F-0223A6C27A5A}"/>
          </ac:spMkLst>
        </pc:spChg>
      </pc:sldChg>
      <pc:sldChg chg="delSp add setBg delDesignElem">
        <pc:chgData name="Richard Beiswanger" userId="0e7fc91c-b046-4a92-bee8-be3c52287cc1" providerId="ADAL" clId="{7D89EF11-3B2E-425B-84D7-88FA838A6134}" dt="2024-04-19T23:28:35.799" v="10"/>
        <pc:sldMkLst>
          <pc:docMk/>
          <pc:sldMk cId="2947081011" sldId="295"/>
        </pc:sldMkLst>
        <pc:spChg chg="del">
          <ac:chgData name="Richard Beiswanger" userId="0e7fc91c-b046-4a92-bee8-be3c52287cc1" providerId="ADAL" clId="{7D89EF11-3B2E-425B-84D7-88FA838A6134}" dt="2024-04-19T23:28:35.799" v="10"/>
          <ac:spMkLst>
            <pc:docMk/>
            <pc:sldMk cId="2947081011" sldId="295"/>
            <ac:spMk id="9" creationId="{987A0FBA-CC04-4256-A8EB-BB3C543E989C}"/>
          </ac:spMkLst>
        </pc:spChg>
        <pc:spChg chg="del">
          <ac:chgData name="Richard Beiswanger" userId="0e7fc91c-b046-4a92-bee8-be3c52287cc1" providerId="ADAL" clId="{7D89EF11-3B2E-425B-84D7-88FA838A6134}" dt="2024-04-19T23:28:35.799" v="10"/>
          <ac:spMkLst>
            <pc:docMk/>
            <pc:sldMk cId="2947081011" sldId="295"/>
            <ac:spMk id="11" creationId="{A3BFB3E6-2D9E-4A5C-826F-44A91F59778D}"/>
          </ac:spMkLst>
        </pc:spChg>
      </pc:sldChg>
      <pc:sldChg chg="delSp add setBg delDesignElem">
        <pc:chgData name="Richard Beiswanger" userId="0e7fc91c-b046-4a92-bee8-be3c52287cc1" providerId="ADAL" clId="{7D89EF11-3B2E-425B-84D7-88FA838A6134}" dt="2024-04-19T23:28:35.799" v="10"/>
        <pc:sldMkLst>
          <pc:docMk/>
          <pc:sldMk cId="2999524804" sldId="296"/>
        </pc:sldMkLst>
        <pc:spChg chg="del">
          <ac:chgData name="Richard Beiswanger" userId="0e7fc91c-b046-4a92-bee8-be3c52287cc1" providerId="ADAL" clId="{7D89EF11-3B2E-425B-84D7-88FA838A6134}" dt="2024-04-19T23:28:35.799" v="10"/>
          <ac:spMkLst>
            <pc:docMk/>
            <pc:sldMk cId="2999524804" sldId="296"/>
            <ac:spMk id="13" creationId="{987A0FBA-CC04-4256-A8EB-BB3C543E989C}"/>
          </ac:spMkLst>
        </pc:spChg>
        <pc:spChg chg="del">
          <ac:chgData name="Richard Beiswanger" userId="0e7fc91c-b046-4a92-bee8-be3c52287cc1" providerId="ADAL" clId="{7D89EF11-3B2E-425B-84D7-88FA838A6134}" dt="2024-04-19T23:28:35.799" v="10"/>
          <ac:spMkLst>
            <pc:docMk/>
            <pc:sldMk cId="2999524804" sldId="296"/>
            <ac:spMk id="15" creationId="{3362A0EA-3E81-4464-94B8-70BE5870EDC0}"/>
          </ac:spMkLst>
        </pc:spChg>
      </pc:sldChg>
    </pc:docChg>
  </pc:docChgLst>
  <pc:docChgLst>
    <pc:chgData name="Richard Beiswanger" userId="S::rbeiswan@students.kennesaw.edu::0e7fc91c-b046-4a92-bee8-be3c52287cc1" providerId="AD" clId="Web-{01687BAB-DFBF-9D6D-3937-77B1599C4014}"/>
    <pc:docChg chg="addSld addSection modSection">
      <pc:chgData name="Richard Beiswanger" userId="S::rbeiswan@students.kennesaw.edu::0e7fc91c-b046-4a92-bee8-be3c52287cc1" providerId="AD" clId="Web-{01687BAB-DFBF-9D6D-3937-77B1599C4014}" dt="2024-04-18T23:34:00.672" v="13"/>
      <pc:docMkLst>
        <pc:docMk/>
      </pc:docMkLst>
      <pc:sldChg chg="add replId">
        <pc:chgData name="Richard Beiswanger" userId="S::rbeiswan@students.kennesaw.edu::0e7fc91c-b046-4a92-bee8-be3c52287cc1" providerId="AD" clId="Web-{01687BAB-DFBF-9D6D-3937-77B1599C4014}" dt="2024-04-18T23:32:51.216" v="6"/>
        <pc:sldMkLst>
          <pc:docMk/>
          <pc:sldMk cId="1941306584" sldId="270"/>
        </pc:sldMkLst>
      </pc:sldChg>
      <pc:sldChg chg="add replId">
        <pc:chgData name="Richard Beiswanger" userId="S::rbeiswan@students.kennesaw.edu::0e7fc91c-b046-4a92-bee8-be3c52287cc1" providerId="AD" clId="Web-{01687BAB-DFBF-9D6D-3937-77B1599C4014}" dt="2024-04-18T23:32:51.247" v="7"/>
        <pc:sldMkLst>
          <pc:docMk/>
          <pc:sldMk cId="3918294978" sldId="271"/>
        </pc:sldMkLst>
      </pc:sldChg>
      <pc:sldChg chg="add replId">
        <pc:chgData name="Richard Beiswanger" userId="S::rbeiswan@students.kennesaw.edu::0e7fc91c-b046-4a92-bee8-be3c52287cc1" providerId="AD" clId="Web-{01687BAB-DFBF-9D6D-3937-77B1599C4014}" dt="2024-04-18T23:33:40.296" v="11"/>
        <pc:sldMkLst>
          <pc:docMk/>
          <pc:sldMk cId="3005024337" sldId="272"/>
        </pc:sldMkLst>
      </pc:sldChg>
      <pc:sldChg chg="add replId">
        <pc:chgData name="Richard Beiswanger" userId="S::rbeiswan@students.kennesaw.edu::0e7fc91c-b046-4a92-bee8-be3c52287cc1" providerId="AD" clId="Web-{01687BAB-DFBF-9D6D-3937-77B1599C4014}" dt="2024-04-18T23:33:57.078" v="12"/>
        <pc:sldMkLst>
          <pc:docMk/>
          <pc:sldMk cId="449395518" sldId="273"/>
        </pc:sldMkLst>
      </pc:sldChg>
      <pc:sldChg chg="add replId">
        <pc:chgData name="Richard Beiswanger" userId="S::rbeiswan@students.kennesaw.edu::0e7fc91c-b046-4a92-bee8-be3c52287cc1" providerId="AD" clId="Web-{01687BAB-DFBF-9D6D-3937-77B1599C4014}" dt="2024-04-18T23:34:00.672" v="13"/>
        <pc:sldMkLst>
          <pc:docMk/>
          <pc:sldMk cId="513264539" sldId="274"/>
        </pc:sldMkLst>
      </pc:sldChg>
    </pc:docChg>
  </pc:docChgLst>
  <pc:docChgLst>
    <pc:chgData name="Gevorges Chemmala" userId="S::gchemmal@students.kennesaw.edu::ac95ae64-deac-4e0a-8205-40403d54f1fc" providerId="AD" clId="Web-{5B80B4B8-310D-911C-4D69-01388029F32C}"/>
    <pc:docChg chg="addSld delSld modSld sldOrd modSection">
      <pc:chgData name="Gevorges Chemmala" userId="S::gchemmal@students.kennesaw.edu::ac95ae64-deac-4e0a-8205-40403d54f1fc" providerId="AD" clId="Web-{5B80B4B8-310D-911C-4D69-01388029F32C}" dt="2024-04-21T21:45:31.203" v="1445" actId="14100"/>
      <pc:docMkLst>
        <pc:docMk/>
      </pc:docMkLst>
      <pc:sldChg chg="addSp modSp mod setBg">
        <pc:chgData name="Gevorges Chemmala" userId="S::gchemmal@students.kennesaw.edu::ac95ae64-deac-4e0a-8205-40403d54f1fc" providerId="AD" clId="Web-{5B80B4B8-310D-911C-4D69-01388029F32C}" dt="2024-04-21T16:06:26.935" v="95" actId="20577"/>
        <pc:sldMkLst>
          <pc:docMk/>
          <pc:sldMk cId="1936978170" sldId="261"/>
        </pc:sldMkLst>
        <pc:spChg chg="mod ord">
          <ac:chgData name="Gevorges Chemmala" userId="S::gchemmal@students.kennesaw.edu::ac95ae64-deac-4e0a-8205-40403d54f1fc" providerId="AD" clId="Web-{5B80B4B8-310D-911C-4D69-01388029F32C}" dt="2024-04-21T15:44:37.456" v="1"/>
          <ac:spMkLst>
            <pc:docMk/>
            <pc:sldMk cId="1936978170" sldId="261"/>
            <ac:spMk id="2" creationId="{9B37628F-6A90-2AC8-2EB2-BF1FD96E21C6}"/>
          </ac:spMkLst>
        </pc:spChg>
        <pc:spChg chg="mod ord">
          <ac:chgData name="Gevorges Chemmala" userId="S::gchemmal@students.kennesaw.edu::ac95ae64-deac-4e0a-8205-40403d54f1fc" providerId="AD" clId="Web-{5B80B4B8-310D-911C-4D69-01388029F32C}" dt="2024-04-21T16:06:26.935" v="95" actId="20577"/>
          <ac:spMkLst>
            <pc:docMk/>
            <pc:sldMk cId="1936978170" sldId="261"/>
            <ac:spMk id="3" creationId="{84541470-7F7F-07CA-B686-D7CE854F5D08}"/>
          </ac:spMkLst>
        </pc:spChg>
        <pc:spChg chg="add">
          <ac:chgData name="Gevorges Chemmala" userId="S::gchemmal@students.kennesaw.edu::ac95ae64-deac-4e0a-8205-40403d54f1fc" providerId="AD" clId="Web-{5B80B4B8-310D-911C-4D69-01388029F32C}" dt="2024-04-21T15:44:37.456" v="1"/>
          <ac:spMkLst>
            <pc:docMk/>
            <pc:sldMk cId="1936978170" sldId="261"/>
            <ac:spMk id="9" creationId="{987A0FBA-CC04-4256-A8EB-BB3C543E989C}"/>
          </ac:spMkLst>
        </pc:spChg>
        <pc:spChg chg="add">
          <ac:chgData name="Gevorges Chemmala" userId="S::gchemmal@students.kennesaw.edu::ac95ae64-deac-4e0a-8205-40403d54f1fc" providerId="AD" clId="Web-{5B80B4B8-310D-911C-4D69-01388029F32C}" dt="2024-04-21T15:44:37.456" v="1"/>
          <ac:spMkLst>
            <pc:docMk/>
            <pc:sldMk cId="1936978170" sldId="261"/>
            <ac:spMk id="11" creationId="{E633B38B-B87A-4288-A20F-0223A6C27A5A}"/>
          </ac:spMkLst>
        </pc:spChg>
        <pc:picChg chg="add mod">
          <ac:chgData name="Gevorges Chemmala" userId="S::gchemmal@students.kennesaw.edu::ac95ae64-deac-4e0a-8205-40403d54f1fc" providerId="AD" clId="Web-{5B80B4B8-310D-911C-4D69-01388029F32C}" dt="2024-04-21T15:44:37.456" v="1"/>
          <ac:picMkLst>
            <pc:docMk/>
            <pc:sldMk cId="1936978170" sldId="261"/>
            <ac:picMk id="4" creationId="{CB6B0A85-DCB6-6CDD-E47A-41A92DFE00D9}"/>
          </ac:picMkLst>
        </pc:picChg>
      </pc:sldChg>
      <pc:sldChg chg="addSp delSp modSp mod ord setBg">
        <pc:chgData name="Gevorges Chemmala" userId="S::gchemmal@students.kennesaw.edu::ac95ae64-deac-4e0a-8205-40403d54f1fc" providerId="AD" clId="Web-{5B80B4B8-310D-911C-4D69-01388029F32C}" dt="2024-04-21T21:45:31.203" v="1445" actId="14100"/>
        <pc:sldMkLst>
          <pc:docMk/>
          <pc:sldMk cId="3918294978" sldId="271"/>
        </pc:sldMkLst>
        <pc:spChg chg="mod ord">
          <ac:chgData name="Gevorges Chemmala" userId="S::gchemmal@students.kennesaw.edu::ac95ae64-deac-4e0a-8205-40403d54f1fc" providerId="AD" clId="Web-{5B80B4B8-310D-911C-4D69-01388029F32C}" dt="2024-04-21T21:44:23.013" v="1437" actId="1076"/>
          <ac:spMkLst>
            <pc:docMk/>
            <pc:sldMk cId="3918294978" sldId="271"/>
            <ac:spMk id="2" creationId="{43E0BEF2-FD1A-7B04-4AA2-C3C5D1325FFD}"/>
          </ac:spMkLst>
        </pc:spChg>
        <pc:spChg chg="mod ord">
          <ac:chgData name="Gevorges Chemmala" userId="S::gchemmal@students.kennesaw.edu::ac95ae64-deac-4e0a-8205-40403d54f1fc" providerId="AD" clId="Web-{5B80B4B8-310D-911C-4D69-01388029F32C}" dt="2024-04-21T21:45:31.203" v="1445" actId="14100"/>
          <ac:spMkLst>
            <pc:docMk/>
            <pc:sldMk cId="3918294978" sldId="271"/>
            <ac:spMk id="3" creationId="{6A758962-34BB-422C-D176-91F03B5ADBF9}"/>
          </ac:spMkLst>
        </pc:spChg>
        <pc:spChg chg="add del">
          <ac:chgData name="Gevorges Chemmala" userId="S::gchemmal@students.kennesaw.edu::ac95ae64-deac-4e0a-8205-40403d54f1fc" providerId="AD" clId="Web-{5B80B4B8-310D-911C-4D69-01388029F32C}" dt="2024-04-21T20:09:40.214" v="1236"/>
          <ac:spMkLst>
            <pc:docMk/>
            <pc:sldMk cId="3918294978" sldId="271"/>
            <ac:spMk id="9" creationId="{987A0FBA-CC04-4256-A8EB-BB3C543E989C}"/>
          </ac:spMkLst>
        </pc:spChg>
        <pc:spChg chg="add del">
          <ac:chgData name="Gevorges Chemmala" userId="S::gchemmal@students.kennesaw.edu::ac95ae64-deac-4e0a-8205-40403d54f1fc" providerId="AD" clId="Web-{5B80B4B8-310D-911C-4D69-01388029F32C}" dt="2024-04-21T20:09:40.214" v="1236"/>
          <ac:spMkLst>
            <pc:docMk/>
            <pc:sldMk cId="3918294978" sldId="271"/>
            <ac:spMk id="11" creationId="{3362A0EA-3E81-4464-94B8-70BE5870EDC0}"/>
          </ac:spMkLst>
        </pc:spChg>
        <pc:spChg chg="add del">
          <ac:chgData name="Gevorges Chemmala" userId="S::gchemmal@students.kennesaw.edu::ac95ae64-deac-4e0a-8205-40403d54f1fc" providerId="AD" clId="Web-{5B80B4B8-310D-911C-4D69-01388029F32C}" dt="2024-04-21T20:14:12.944" v="1262"/>
          <ac:spMkLst>
            <pc:docMk/>
            <pc:sldMk cId="3918294978" sldId="271"/>
            <ac:spMk id="16" creationId="{075615F8-B807-416B-8DBB-536E4371AA51}"/>
          </ac:spMkLst>
        </pc:spChg>
        <pc:spChg chg="add del">
          <ac:chgData name="Gevorges Chemmala" userId="S::gchemmal@students.kennesaw.edu::ac95ae64-deac-4e0a-8205-40403d54f1fc" providerId="AD" clId="Web-{5B80B4B8-310D-911C-4D69-01388029F32C}" dt="2024-04-21T20:14:12.944" v="1262"/>
          <ac:spMkLst>
            <pc:docMk/>
            <pc:sldMk cId="3918294978" sldId="271"/>
            <ac:spMk id="18" creationId="{20758FF1-C584-443B-AD47-57B8F296C8A8}"/>
          </ac:spMkLst>
        </pc:spChg>
        <pc:spChg chg="add del">
          <ac:chgData name="Gevorges Chemmala" userId="S::gchemmal@students.kennesaw.edu::ac95ae64-deac-4e0a-8205-40403d54f1fc" providerId="AD" clId="Web-{5B80B4B8-310D-911C-4D69-01388029F32C}" dt="2024-04-21T20:16:09.933" v="1281"/>
          <ac:spMkLst>
            <pc:docMk/>
            <pc:sldMk cId="3918294978" sldId="271"/>
            <ac:spMk id="23" creationId="{075615F8-B807-416B-8DBB-536E4371AA51}"/>
          </ac:spMkLst>
        </pc:spChg>
        <pc:spChg chg="add del">
          <ac:chgData name="Gevorges Chemmala" userId="S::gchemmal@students.kennesaw.edu::ac95ae64-deac-4e0a-8205-40403d54f1fc" providerId="AD" clId="Web-{5B80B4B8-310D-911C-4D69-01388029F32C}" dt="2024-04-21T20:16:09.933" v="1281"/>
          <ac:spMkLst>
            <pc:docMk/>
            <pc:sldMk cId="3918294978" sldId="271"/>
            <ac:spMk id="25" creationId="{6072F1F1-F5A7-41C5-8CFF-9B42383FF5CB}"/>
          </ac:spMkLst>
        </pc:spChg>
        <pc:spChg chg="add">
          <ac:chgData name="Gevorges Chemmala" userId="S::gchemmal@students.kennesaw.edu::ac95ae64-deac-4e0a-8205-40403d54f1fc" providerId="AD" clId="Web-{5B80B4B8-310D-911C-4D69-01388029F32C}" dt="2024-04-21T20:16:09.933" v="1281"/>
          <ac:spMkLst>
            <pc:docMk/>
            <pc:sldMk cId="3918294978" sldId="271"/>
            <ac:spMk id="30" creationId="{075615F8-B807-416B-8DBB-536E4371AA51}"/>
          </ac:spMkLst>
        </pc:spChg>
        <pc:spChg chg="add">
          <ac:chgData name="Gevorges Chemmala" userId="S::gchemmal@students.kennesaw.edu::ac95ae64-deac-4e0a-8205-40403d54f1fc" providerId="AD" clId="Web-{5B80B4B8-310D-911C-4D69-01388029F32C}" dt="2024-04-21T20:16:09.933" v="1281"/>
          <ac:spMkLst>
            <pc:docMk/>
            <pc:sldMk cId="3918294978" sldId="271"/>
            <ac:spMk id="32" creationId="{20758FF1-C584-443B-AD47-57B8F296C8A8}"/>
          </ac:spMkLst>
        </pc:spChg>
        <pc:picChg chg="add mod ord">
          <ac:chgData name="Gevorges Chemmala" userId="S::gchemmal@students.kennesaw.edu::ac95ae64-deac-4e0a-8205-40403d54f1fc" providerId="AD" clId="Web-{5B80B4B8-310D-911C-4D69-01388029F32C}" dt="2024-04-21T20:19:37.208" v="1301" actId="14100"/>
          <ac:picMkLst>
            <pc:docMk/>
            <pc:sldMk cId="3918294978" sldId="271"/>
            <ac:picMk id="4" creationId="{281F36C5-757C-EB02-C95E-CF699C348AD4}"/>
          </ac:picMkLst>
        </pc:picChg>
        <pc:picChg chg="add del mod ord">
          <ac:chgData name="Gevorges Chemmala" userId="S::gchemmal@students.kennesaw.edu::ac95ae64-deac-4e0a-8205-40403d54f1fc" providerId="AD" clId="Web-{5B80B4B8-310D-911C-4D69-01388029F32C}" dt="2024-04-21T20:09:43.964" v="1237"/>
          <ac:picMkLst>
            <pc:docMk/>
            <pc:sldMk cId="3918294978" sldId="271"/>
            <ac:picMk id="5" creationId="{9C1D92A6-2D53-9568-B751-E44021CFF6E9}"/>
          </ac:picMkLst>
        </pc:picChg>
        <pc:picChg chg="add del mod">
          <ac:chgData name="Gevorges Chemmala" userId="S::gchemmal@students.kennesaw.edu::ac95ae64-deac-4e0a-8205-40403d54f1fc" providerId="AD" clId="Web-{5B80B4B8-310D-911C-4D69-01388029F32C}" dt="2024-04-21T20:14:19.413" v="1263"/>
          <ac:picMkLst>
            <pc:docMk/>
            <pc:sldMk cId="3918294978" sldId="271"/>
            <ac:picMk id="6" creationId="{5B49F672-58BF-9DE2-DAFE-6974C3A17FA9}"/>
          </ac:picMkLst>
        </pc:picChg>
        <pc:picChg chg="add del mod ord">
          <ac:chgData name="Gevorges Chemmala" userId="S::gchemmal@students.kennesaw.edu::ac95ae64-deac-4e0a-8205-40403d54f1fc" providerId="AD" clId="Web-{5B80B4B8-310D-911C-4D69-01388029F32C}" dt="2024-04-21T20:16:14.012" v="1282"/>
          <ac:picMkLst>
            <pc:docMk/>
            <pc:sldMk cId="3918294978" sldId="271"/>
            <ac:picMk id="7" creationId="{160408CB-8A58-111A-A2B2-C7792DCE4398}"/>
          </ac:picMkLst>
        </pc:picChg>
        <pc:picChg chg="add mod ord">
          <ac:chgData name="Gevorges Chemmala" userId="S::gchemmal@students.kennesaw.edu::ac95ae64-deac-4e0a-8205-40403d54f1fc" providerId="AD" clId="Web-{5B80B4B8-310D-911C-4D69-01388029F32C}" dt="2024-04-21T21:45:20.515" v="1444" actId="1076"/>
          <ac:picMkLst>
            <pc:docMk/>
            <pc:sldMk cId="3918294978" sldId="271"/>
            <ac:picMk id="8" creationId="{ABED9530-C324-D721-907B-F0ADAEA40954}"/>
          </ac:picMkLst>
        </pc:picChg>
      </pc:sldChg>
      <pc:sldChg chg="modSp">
        <pc:chgData name="Gevorges Chemmala" userId="S::gchemmal@students.kennesaw.edu::ac95ae64-deac-4e0a-8205-40403d54f1fc" providerId="AD" clId="Web-{5B80B4B8-310D-911C-4D69-01388029F32C}" dt="2024-04-21T21:14:52.530" v="1338" actId="14100"/>
        <pc:sldMkLst>
          <pc:docMk/>
          <pc:sldMk cId="449395518" sldId="273"/>
        </pc:sldMkLst>
        <pc:spChg chg="mod">
          <ac:chgData name="Gevorges Chemmala" userId="S::gchemmal@students.kennesaw.edu::ac95ae64-deac-4e0a-8205-40403d54f1fc" providerId="AD" clId="Web-{5B80B4B8-310D-911C-4D69-01388029F32C}" dt="2024-04-21T21:14:48.733" v="1337" actId="1076"/>
          <ac:spMkLst>
            <pc:docMk/>
            <pc:sldMk cId="449395518" sldId="273"/>
            <ac:spMk id="2" creationId="{43E0BEF2-FD1A-7B04-4AA2-C3C5D1325FFD}"/>
          </ac:spMkLst>
        </pc:spChg>
        <pc:spChg chg="mod">
          <ac:chgData name="Gevorges Chemmala" userId="S::gchemmal@students.kennesaw.edu::ac95ae64-deac-4e0a-8205-40403d54f1fc" providerId="AD" clId="Web-{5B80B4B8-310D-911C-4D69-01388029F32C}" dt="2024-04-21T21:14:52.530" v="1338" actId="14100"/>
          <ac:spMkLst>
            <pc:docMk/>
            <pc:sldMk cId="449395518" sldId="273"/>
            <ac:spMk id="27" creationId="{6A758962-34BB-422C-D176-91F03B5ADBF9}"/>
          </ac:spMkLst>
        </pc:spChg>
        <pc:picChg chg="mod">
          <ac:chgData name="Gevorges Chemmala" userId="S::gchemmal@students.kennesaw.edu::ac95ae64-deac-4e0a-8205-40403d54f1fc" providerId="AD" clId="Web-{5B80B4B8-310D-911C-4D69-01388029F32C}" dt="2024-04-21T21:09:55.879" v="1336" actId="14100"/>
          <ac:picMkLst>
            <pc:docMk/>
            <pc:sldMk cId="449395518" sldId="273"/>
            <ac:picMk id="4" creationId="{04311DD7-BC3C-E6DF-64CA-60BCA2057E27}"/>
          </ac:picMkLst>
        </pc:picChg>
      </pc:sldChg>
      <pc:sldChg chg="ord">
        <pc:chgData name="Gevorges Chemmala" userId="S::gchemmal@students.kennesaw.edu::ac95ae64-deac-4e0a-8205-40403d54f1fc" providerId="AD" clId="Web-{5B80B4B8-310D-911C-4D69-01388029F32C}" dt="2024-04-21T19:49:27.772" v="1166"/>
        <pc:sldMkLst>
          <pc:docMk/>
          <pc:sldMk cId="513264539" sldId="274"/>
        </pc:sldMkLst>
      </pc:sldChg>
      <pc:sldChg chg="modSp">
        <pc:chgData name="Gevorges Chemmala" userId="S::gchemmal@students.kennesaw.edu::ac95ae64-deac-4e0a-8205-40403d54f1fc" providerId="AD" clId="Web-{5B80B4B8-310D-911C-4D69-01388029F32C}" dt="2024-04-21T21:19:43.243" v="1341" actId="1076"/>
        <pc:sldMkLst>
          <pc:docMk/>
          <pc:sldMk cId="904246088" sldId="277"/>
        </pc:sldMkLst>
        <pc:spChg chg="mod">
          <ac:chgData name="Gevorges Chemmala" userId="S::gchemmal@students.kennesaw.edu::ac95ae64-deac-4e0a-8205-40403d54f1fc" providerId="AD" clId="Web-{5B80B4B8-310D-911C-4D69-01388029F32C}" dt="2024-04-21T16:27:06.555" v="204" actId="1076"/>
          <ac:spMkLst>
            <pc:docMk/>
            <pc:sldMk cId="904246088" sldId="277"/>
            <ac:spMk id="2" creationId="{43E0BEF2-FD1A-7B04-4AA2-C3C5D1325FFD}"/>
          </ac:spMkLst>
        </pc:spChg>
        <pc:spChg chg="mod">
          <ac:chgData name="Gevorges Chemmala" userId="S::gchemmal@students.kennesaw.edu::ac95ae64-deac-4e0a-8205-40403d54f1fc" providerId="AD" clId="Web-{5B80B4B8-310D-911C-4D69-01388029F32C}" dt="2024-04-21T21:19:43.243" v="1341" actId="1076"/>
          <ac:spMkLst>
            <pc:docMk/>
            <pc:sldMk cId="904246088" sldId="277"/>
            <ac:spMk id="3" creationId="{6A758962-34BB-422C-D176-91F03B5ADBF9}"/>
          </ac:spMkLst>
        </pc:spChg>
        <pc:picChg chg="mod">
          <ac:chgData name="Gevorges Chemmala" userId="S::gchemmal@students.kennesaw.edu::ac95ae64-deac-4e0a-8205-40403d54f1fc" providerId="AD" clId="Web-{5B80B4B8-310D-911C-4D69-01388029F32C}" dt="2024-04-21T16:27:24.618" v="208" actId="1076"/>
          <ac:picMkLst>
            <pc:docMk/>
            <pc:sldMk cId="904246088" sldId="277"/>
            <ac:picMk id="8" creationId="{62A16E18-D0B2-C4C7-F486-5FE56FDBD66B}"/>
          </ac:picMkLst>
        </pc:picChg>
      </pc:sldChg>
      <pc:sldChg chg="modSp ord">
        <pc:chgData name="Gevorges Chemmala" userId="S::gchemmal@students.kennesaw.edu::ac95ae64-deac-4e0a-8205-40403d54f1fc" providerId="AD" clId="Web-{5B80B4B8-310D-911C-4D69-01388029F32C}" dt="2024-04-21T16:28:29.840" v="211"/>
        <pc:sldMkLst>
          <pc:docMk/>
          <pc:sldMk cId="174336417" sldId="278"/>
        </pc:sldMkLst>
        <pc:spChg chg="mod">
          <ac:chgData name="Gevorges Chemmala" userId="S::gchemmal@students.kennesaw.edu::ac95ae64-deac-4e0a-8205-40403d54f1fc" providerId="AD" clId="Web-{5B80B4B8-310D-911C-4D69-01388029F32C}" dt="2024-04-21T16:20:58.211" v="179" actId="20577"/>
          <ac:spMkLst>
            <pc:docMk/>
            <pc:sldMk cId="174336417" sldId="278"/>
            <ac:spMk id="3" creationId="{6A758962-34BB-422C-D176-91F03B5ADBF9}"/>
          </ac:spMkLst>
        </pc:spChg>
      </pc:sldChg>
      <pc:sldChg chg="modSp">
        <pc:chgData name="Gevorges Chemmala" userId="S::gchemmal@students.kennesaw.edu::ac95ae64-deac-4e0a-8205-40403d54f1fc" providerId="AD" clId="Web-{5B80B4B8-310D-911C-4D69-01388029F32C}" dt="2024-04-21T16:29:02.185" v="223" actId="20577"/>
        <pc:sldMkLst>
          <pc:docMk/>
          <pc:sldMk cId="2352597871" sldId="279"/>
        </pc:sldMkLst>
        <pc:spChg chg="mod">
          <ac:chgData name="Gevorges Chemmala" userId="S::gchemmal@students.kennesaw.edu::ac95ae64-deac-4e0a-8205-40403d54f1fc" providerId="AD" clId="Web-{5B80B4B8-310D-911C-4D69-01388029F32C}" dt="2024-04-21T16:29:02.185" v="223" actId="20577"/>
          <ac:spMkLst>
            <pc:docMk/>
            <pc:sldMk cId="2352597871" sldId="279"/>
            <ac:spMk id="22" creationId="{6A758962-34BB-422C-D176-91F03B5ADBF9}"/>
          </ac:spMkLst>
        </pc:spChg>
      </pc:sldChg>
      <pc:sldChg chg="modSp ord">
        <pc:chgData name="Gevorges Chemmala" userId="S::gchemmal@students.kennesaw.edu::ac95ae64-deac-4e0a-8205-40403d54f1fc" providerId="AD" clId="Web-{5B80B4B8-310D-911C-4D69-01388029F32C}" dt="2024-04-21T16:28:27.840" v="210"/>
        <pc:sldMkLst>
          <pc:docMk/>
          <pc:sldMk cId="671873595" sldId="280"/>
        </pc:sldMkLst>
        <pc:spChg chg="mod">
          <ac:chgData name="Gevorges Chemmala" userId="S::gchemmal@students.kennesaw.edu::ac95ae64-deac-4e0a-8205-40403d54f1fc" providerId="AD" clId="Web-{5B80B4B8-310D-911C-4D69-01388029F32C}" dt="2024-04-21T16:23:15.873" v="191" actId="20577"/>
          <ac:spMkLst>
            <pc:docMk/>
            <pc:sldMk cId="671873595" sldId="280"/>
            <ac:spMk id="3" creationId="{6A758962-34BB-422C-D176-91F03B5ADBF9}"/>
          </ac:spMkLst>
        </pc:spChg>
      </pc:sldChg>
      <pc:sldChg chg="modSp">
        <pc:chgData name="Gevorges Chemmala" userId="S::gchemmal@students.kennesaw.edu::ac95ae64-deac-4e0a-8205-40403d54f1fc" providerId="AD" clId="Web-{5B80B4B8-310D-911C-4D69-01388029F32C}" dt="2024-04-21T17:16:06.801" v="320" actId="20577"/>
        <pc:sldMkLst>
          <pc:docMk/>
          <pc:sldMk cId="1487809346" sldId="282"/>
        </pc:sldMkLst>
        <pc:spChg chg="mod">
          <ac:chgData name="Gevorges Chemmala" userId="S::gchemmal@students.kennesaw.edu::ac95ae64-deac-4e0a-8205-40403d54f1fc" providerId="AD" clId="Web-{5B80B4B8-310D-911C-4D69-01388029F32C}" dt="2024-04-21T17:16:06.801" v="320" actId="20577"/>
          <ac:spMkLst>
            <pc:docMk/>
            <pc:sldMk cId="1487809346" sldId="282"/>
            <ac:spMk id="3" creationId="{6A758962-34BB-422C-D176-91F03B5ADBF9}"/>
          </ac:spMkLst>
        </pc:spChg>
      </pc:sldChg>
      <pc:sldChg chg="addSp modSp mod setBg">
        <pc:chgData name="Gevorges Chemmala" userId="S::gchemmal@students.kennesaw.edu::ac95ae64-deac-4e0a-8205-40403d54f1fc" providerId="AD" clId="Web-{5B80B4B8-310D-911C-4D69-01388029F32C}" dt="2024-04-21T16:08:34.831" v="123" actId="20577"/>
        <pc:sldMkLst>
          <pc:docMk/>
          <pc:sldMk cId="928020071" sldId="283"/>
        </pc:sldMkLst>
        <pc:spChg chg="mod ord">
          <ac:chgData name="Gevorges Chemmala" userId="S::gchemmal@students.kennesaw.edu::ac95ae64-deac-4e0a-8205-40403d54f1fc" providerId="AD" clId="Web-{5B80B4B8-310D-911C-4D69-01388029F32C}" dt="2024-04-21T16:05:57.137" v="93" actId="20577"/>
          <ac:spMkLst>
            <pc:docMk/>
            <pc:sldMk cId="928020071" sldId="283"/>
            <ac:spMk id="2" creationId="{9B37628F-6A90-2AC8-2EB2-BF1FD96E21C6}"/>
          </ac:spMkLst>
        </pc:spChg>
        <pc:spChg chg="mod ord">
          <ac:chgData name="Gevorges Chemmala" userId="S::gchemmal@students.kennesaw.edu::ac95ae64-deac-4e0a-8205-40403d54f1fc" providerId="AD" clId="Web-{5B80B4B8-310D-911C-4D69-01388029F32C}" dt="2024-04-21T16:08:34.831" v="123" actId="20577"/>
          <ac:spMkLst>
            <pc:docMk/>
            <pc:sldMk cId="928020071" sldId="283"/>
            <ac:spMk id="3" creationId="{84541470-7F7F-07CA-B686-D7CE854F5D08}"/>
          </ac:spMkLst>
        </pc:spChg>
        <pc:spChg chg="add">
          <ac:chgData name="Gevorges Chemmala" userId="S::gchemmal@students.kennesaw.edu::ac95ae64-deac-4e0a-8205-40403d54f1fc" providerId="AD" clId="Web-{5B80B4B8-310D-911C-4D69-01388029F32C}" dt="2024-04-21T16:03:00.597" v="85"/>
          <ac:spMkLst>
            <pc:docMk/>
            <pc:sldMk cId="928020071" sldId="283"/>
            <ac:spMk id="9" creationId="{987A0FBA-CC04-4256-A8EB-BB3C543E989C}"/>
          </ac:spMkLst>
        </pc:spChg>
        <pc:spChg chg="add">
          <ac:chgData name="Gevorges Chemmala" userId="S::gchemmal@students.kennesaw.edu::ac95ae64-deac-4e0a-8205-40403d54f1fc" providerId="AD" clId="Web-{5B80B4B8-310D-911C-4D69-01388029F32C}" dt="2024-04-21T16:03:00.597" v="85"/>
          <ac:spMkLst>
            <pc:docMk/>
            <pc:sldMk cId="928020071" sldId="283"/>
            <ac:spMk id="11" creationId="{E633B38B-B87A-4288-A20F-0223A6C27A5A}"/>
          </ac:spMkLst>
        </pc:spChg>
        <pc:picChg chg="add mod">
          <ac:chgData name="Gevorges Chemmala" userId="S::gchemmal@students.kennesaw.edu::ac95ae64-deac-4e0a-8205-40403d54f1fc" providerId="AD" clId="Web-{5B80B4B8-310D-911C-4D69-01388029F32C}" dt="2024-04-21T16:03:00.597" v="85"/>
          <ac:picMkLst>
            <pc:docMk/>
            <pc:sldMk cId="928020071" sldId="283"/>
            <ac:picMk id="4" creationId="{811E3F81-2990-F603-2028-1529F2560A07}"/>
          </ac:picMkLst>
        </pc:picChg>
      </pc:sldChg>
      <pc:sldChg chg="addSp delSp modSp mod setBg">
        <pc:chgData name="Gevorges Chemmala" userId="S::gchemmal@students.kennesaw.edu::ac95ae64-deac-4e0a-8205-40403d54f1fc" providerId="AD" clId="Web-{5B80B4B8-310D-911C-4D69-01388029F32C}" dt="2024-04-21T17:21:06.423" v="327" actId="20577"/>
        <pc:sldMkLst>
          <pc:docMk/>
          <pc:sldMk cId="66573637" sldId="284"/>
        </pc:sldMkLst>
        <pc:spChg chg="mod ord">
          <ac:chgData name="Gevorges Chemmala" userId="S::gchemmal@students.kennesaw.edu::ac95ae64-deac-4e0a-8205-40403d54f1fc" providerId="AD" clId="Web-{5B80B4B8-310D-911C-4D69-01388029F32C}" dt="2024-04-21T15:59:48.588" v="82"/>
          <ac:spMkLst>
            <pc:docMk/>
            <pc:sldMk cId="66573637" sldId="284"/>
            <ac:spMk id="2" creationId="{9B37628F-6A90-2AC8-2EB2-BF1FD96E21C6}"/>
          </ac:spMkLst>
        </pc:spChg>
        <pc:spChg chg="mod ord">
          <ac:chgData name="Gevorges Chemmala" userId="S::gchemmal@students.kennesaw.edu::ac95ae64-deac-4e0a-8205-40403d54f1fc" providerId="AD" clId="Web-{5B80B4B8-310D-911C-4D69-01388029F32C}" dt="2024-04-21T17:21:06.423" v="327" actId="20577"/>
          <ac:spMkLst>
            <pc:docMk/>
            <pc:sldMk cId="66573637" sldId="284"/>
            <ac:spMk id="3" creationId="{84541470-7F7F-07CA-B686-D7CE854F5D08}"/>
          </ac:spMkLst>
        </pc:spChg>
        <pc:spChg chg="add del">
          <ac:chgData name="Gevorges Chemmala" userId="S::gchemmal@students.kennesaw.edu::ac95ae64-deac-4e0a-8205-40403d54f1fc" providerId="AD" clId="Web-{5B80B4B8-310D-911C-4D69-01388029F32C}" dt="2024-04-21T15:59:48.588" v="81"/>
          <ac:spMkLst>
            <pc:docMk/>
            <pc:sldMk cId="66573637" sldId="284"/>
            <ac:spMk id="9" creationId="{987A0FBA-CC04-4256-A8EB-BB3C543E989C}"/>
          </ac:spMkLst>
        </pc:spChg>
        <pc:spChg chg="add del">
          <ac:chgData name="Gevorges Chemmala" userId="S::gchemmal@students.kennesaw.edu::ac95ae64-deac-4e0a-8205-40403d54f1fc" providerId="AD" clId="Web-{5B80B4B8-310D-911C-4D69-01388029F32C}" dt="2024-04-21T15:59:48.588" v="81"/>
          <ac:spMkLst>
            <pc:docMk/>
            <pc:sldMk cId="66573637" sldId="284"/>
            <ac:spMk id="11" creationId="{3362A0EA-3E81-4464-94B8-70BE5870EDC0}"/>
          </ac:spMkLst>
        </pc:spChg>
        <pc:spChg chg="add">
          <ac:chgData name="Gevorges Chemmala" userId="S::gchemmal@students.kennesaw.edu::ac95ae64-deac-4e0a-8205-40403d54f1fc" providerId="AD" clId="Web-{5B80B4B8-310D-911C-4D69-01388029F32C}" dt="2024-04-21T15:59:48.588" v="82"/>
          <ac:spMkLst>
            <pc:docMk/>
            <pc:sldMk cId="66573637" sldId="284"/>
            <ac:spMk id="13" creationId="{3362A0EA-3E81-4464-94B8-70BE5870EDC0}"/>
          </ac:spMkLst>
        </pc:spChg>
        <pc:spChg chg="add">
          <ac:chgData name="Gevorges Chemmala" userId="S::gchemmal@students.kennesaw.edu::ac95ae64-deac-4e0a-8205-40403d54f1fc" providerId="AD" clId="Web-{5B80B4B8-310D-911C-4D69-01388029F32C}" dt="2024-04-21T15:59:48.588" v="82"/>
          <ac:spMkLst>
            <pc:docMk/>
            <pc:sldMk cId="66573637" sldId="284"/>
            <ac:spMk id="14" creationId="{987A0FBA-CC04-4256-A8EB-BB3C543E989C}"/>
          </ac:spMkLst>
        </pc:spChg>
        <pc:spChg chg="add">
          <ac:chgData name="Gevorges Chemmala" userId="S::gchemmal@students.kennesaw.edu::ac95ae64-deac-4e0a-8205-40403d54f1fc" providerId="AD" clId="Web-{5B80B4B8-310D-911C-4D69-01388029F32C}" dt="2024-04-21T15:59:48.588" v="82"/>
          <ac:spMkLst>
            <pc:docMk/>
            <pc:sldMk cId="66573637" sldId="284"/>
            <ac:spMk id="15" creationId="{3D065C6D-EB42-400B-99C4-D0ACE936F6C3}"/>
          </ac:spMkLst>
        </pc:spChg>
        <pc:picChg chg="add mod">
          <ac:chgData name="Gevorges Chemmala" userId="S::gchemmal@students.kennesaw.edu::ac95ae64-deac-4e0a-8205-40403d54f1fc" providerId="AD" clId="Web-{5B80B4B8-310D-911C-4D69-01388029F32C}" dt="2024-04-21T15:59:48.588" v="82"/>
          <ac:picMkLst>
            <pc:docMk/>
            <pc:sldMk cId="66573637" sldId="284"/>
            <ac:picMk id="4" creationId="{EE3D8B65-00BA-9182-1F41-1540F995142A}"/>
          </ac:picMkLst>
        </pc:picChg>
      </pc:sldChg>
      <pc:sldChg chg="del">
        <pc:chgData name="Gevorges Chemmala" userId="S::gchemmal@students.kennesaw.edu::ac95ae64-deac-4e0a-8205-40403d54f1fc" providerId="AD" clId="Web-{5B80B4B8-310D-911C-4D69-01388029F32C}" dt="2024-04-21T16:18:47.627" v="174"/>
        <pc:sldMkLst>
          <pc:docMk/>
          <pc:sldMk cId="1809906474" sldId="285"/>
        </pc:sldMkLst>
      </pc:sldChg>
      <pc:sldChg chg="addSp delSp modSp mod setBg">
        <pc:chgData name="Gevorges Chemmala" userId="S::gchemmal@students.kennesaw.edu::ac95ae64-deac-4e0a-8205-40403d54f1fc" providerId="AD" clId="Web-{5B80B4B8-310D-911C-4D69-01388029F32C}" dt="2024-04-21T21:36:46.201" v="1412" actId="1076"/>
        <pc:sldMkLst>
          <pc:docMk/>
          <pc:sldMk cId="1247417724" sldId="286"/>
        </pc:sldMkLst>
        <pc:spChg chg="del mod ord">
          <ac:chgData name="Gevorges Chemmala" userId="S::gchemmal@students.kennesaw.edu::ac95ae64-deac-4e0a-8205-40403d54f1fc" providerId="AD" clId="Web-{5B80B4B8-310D-911C-4D69-01388029F32C}" dt="2024-04-21T20:24:32.486" v="1312"/>
          <ac:spMkLst>
            <pc:docMk/>
            <pc:sldMk cId="1247417724" sldId="286"/>
            <ac:spMk id="2" creationId="{9B37628F-6A90-2AC8-2EB2-BF1FD96E21C6}"/>
          </ac:spMkLst>
        </pc:spChg>
        <pc:spChg chg="del mod ord">
          <ac:chgData name="Gevorges Chemmala" userId="S::gchemmal@students.kennesaw.edu::ac95ae64-deac-4e0a-8205-40403d54f1fc" providerId="AD" clId="Web-{5B80B4B8-310D-911C-4D69-01388029F32C}" dt="2024-04-21T20:24:28.236" v="1310"/>
          <ac:spMkLst>
            <pc:docMk/>
            <pc:sldMk cId="1247417724" sldId="286"/>
            <ac:spMk id="3" creationId="{84541470-7F7F-07CA-B686-D7CE854F5D08}"/>
          </ac:spMkLst>
        </pc:spChg>
        <pc:spChg chg="add del mod">
          <ac:chgData name="Gevorges Chemmala" userId="S::gchemmal@students.kennesaw.edu::ac95ae64-deac-4e0a-8205-40403d54f1fc" providerId="AD" clId="Web-{5B80B4B8-310D-911C-4D69-01388029F32C}" dt="2024-04-21T20:24:49.518" v="1315"/>
          <ac:spMkLst>
            <pc:docMk/>
            <pc:sldMk cId="1247417724" sldId="286"/>
            <ac:spMk id="8" creationId="{FFE3FE26-675D-4B98-C8D3-28BBACE64D56}"/>
          </ac:spMkLst>
        </pc:spChg>
        <pc:spChg chg="add del">
          <ac:chgData name="Gevorges Chemmala" userId="S::gchemmal@students.kennesaw.edu::ac95ae64-deac-4e0a-8205-40403d54f1fc" providerId="AD" clId="Web-{5B80B4B8-310D-911C-4D69-01388029F32C}" dt="2024-04-21T16:15:54.011" v="147"/>
          <ac:spMkLst>
            <pc:docMk/>
            <pc:sldMk cId="1247417724" sldId="286"/>
            <ac:spMk id="10" creationId="{075615F8-B807-416B-8DBB-536E4371AA51}"/>
          </ac:spMkLst>
        </pc:spChg>
        <pc:spChg chg="add del mod">
          <ac:chgData name="Gevorges Chemmala" userId="S::gchemmal@students.kennesaw.edu::ac95ae64-deac-4e0a-8205-40403d54f1fc" providerId="AD" clId="Web-{5B80B4B8-310D-911C-4D69-01388029F32C}" dt="2024-04-21T20:25:34.520" v="1318"/>
          <ac:spMkLst>
            <pc:docMk/>
            <pc:sldMk cId="1247417724" sldId="286"/>
            <ac:spMk id="10" creationId="{D9DCB974-450D-2EBF-F880-1CA259EC9208}"/>
          </ac:spMkLst>
        </pc:spChg>
        <pc:spChg chg="add mod">
          <ac:chgData name="Gevorges Chemmala" userId="S::gchemmal@students.kennesaw.edu::ac95ae64-deac-4e0a-8205-40403d54f1fc" providerId="AD" clId="Web-{5B80B4B8-310D-911C-4D69-01388029F32C}" dt="2024-04-21T21:34:59.822" v="1403" actId="14100"/>
          <ac:spMkLst>
            <pc:docMk/>
            <pc:sldMk cId="1247417724" sldId="286"/>
            <ac:spMk id="11" creationId="{84541470-7F7F-07CA-B686-D7CE854F5D08}"/>
          </ac:spMkLst>
        </pc:spChg>
        <pc:spChg chg="add mod ord">
          <ac:chgData name="Gevorges Chemmala" userId="S::gchemmal@students.kennesaw.edu::ac95ae64-deac-4e0a-8205-40403d54f1fc" providerId="AD" clId="Web-{5B80B4B8-310D-911C-4D69-01388029F32C}" dt="2024-04-21T21:34:46.603" v="1402" actId="1076"/>
          <ac:spMkLst>
            <pc:docMk/>
            <pc:sldMk cId="1247417724" sldId="286"/>
            <ac:spMk id="12" creationId="{9B37628F-6A90-2AC8-2EB2-BF1FD96E21C6}"/>
          </ac:spMkLst>
        </pc:spChg>
        <pc:spChg chg="add del">
          <ac:chgData name="Gevorges Chemmala" userId="S::gchemmal@students.kennesaw.edu::ac95ae64-deac-4e0a-8205-40403d54f1fc" providerId="AD" clId="Web-{5B80B4B8-310D-911C-4D69-01388029F32C}" dt="2024-04-21T16:15:54.011" v="147"/>
          <ac:spMkLst>
            <pc:docMk/>
            <pc:sldMk cId="1247417724" sldId="286"/>
            <ac:spMk id="12" creationId="{B2484B09-2CAB-4DBE-8AF5-A733A94006DC}"/>
          </ac:spMkLst>
        </pc:spChg>
        <pc:spChg chg="add del">
          <ac:chgData name="Gevorges Chemmala" userId="S::gchemmal@students.kennesaw.edu::ac95ae64-deac-4e0a-8205-40403d54f1fc" providerId="AD" clId="Web-{5B80B4B8-310D-911C-4D69-01388029F32C}" dt="2024-04-21T16:15:54.011" v="147"/>
          <ac:spMkLst>
            <pc:docMk/>
            <pc:sldMk cId="1247417724" sldId="286"/>
            <ac:spMk id="14" creationId="{36B36566-4D08-4F26-8C98-ED11098FB986}"/>
          </ac:spMkLst>
        </pc:spChg>
        <pc:spChg chg="add del">
          <ac:chgData name="Gevorges Chemmala" userId="S::gchemmal@students.kennesaw.edu::ac95ae64-deac-4e0a-8205-40403d54f1fc" providerId="AD" clId="Web-{5B80B4B8-310D-911C-4D69-01388029F32C}" dt="2024-04-21T16:15:54.011" v="147"/>
          <ac:spMkLst>
            <pc:docMk/>
            <pc:sldMk cId="1247417724" sldId="286"/>
            <ac:spMk id="16" creationId="{B4E82C7F-8602-4A38-A43F-2CC20AB9D887}"/>
          </ac:spMkLst>
        </pc:spChg>
        <pc:spChg chg="add del">
          <ac:chgData name="Gevorges Chemmala" userId="S::gchemmal@students.kennesaw.edu::ac95ae64-deac-4e0a-8205-40403d54f1fc" providerId="AD" clId="Web-{5B80B4B8-310D-911C-4D69-01388029F32C}" dt="2024-04-21T20:24:12.766" v="1306"/>
          <ac:spMkLst>
            <pc:docMk/>
            <pc:sldMk cId="1247417724" sldId="286"/>
            <ac:spMk id="18" creationId="{075615F8-B807-416B-8DBB-536E4371AA51}"/>
          </ac:spMkLst>
        </pc:spChg>
        <pc:spChg chg="add del">
          <ac:chgData name="Gevorges Chemmala" userId="S::gchemmal@students.kennesaw.edu::ac95ae64-deac-4e0a-8205-40403d54f1fc" providerId="AD" clId="Web-{5B80B4B8-310D-911C-4D69-01388029F32C}" dt="2024-04-21T20:24:12.766" v="1306"/>
          <ac:spMkLst>
            <pc:docMk/>
            <pc:sldMk cId="1247417724" sldId="286"/>
            <ac:spMk id="19" creationId="{F157CE7C-AD96-4C66-87F8-0FE04896D519}"/>
          </ac:spMkLst>
        </pc:spChg>
        <pc:spChg chg="add del">
          <ac:chgData name="Gevorges Chemmala" userId="S::gchemmal@students.kennesaw.edu::ac95ae64-deac-4e0a-8205-40403d54f1fc" providerId="AD" clId="Web-{5B80B4B8-310D-911C-4D69-01388029F32C}" dt="2024-04-21T20:24:12.766" v="1306"/>
          <ac:spMkLst>
            <pc:docMk/>
            <pc:sldMk cId="1247417724" sldId="286"/>
            <ac:spMk id="20" creationId="{5507C61F-55C2-482E-B916-A0C3A3A02986}"/>
          </ac:spMkLst>
        </pc:spChg>
        <pc:spChg chg="add del">
          <ac:chgData name="Gevorges Chemmala" userId="S::gchemmal@students.kennesaw.edu::ac95ae64-deac-4e0a-8205-40403d54f1fc" providerId="AD" clId="Web-{5B80B4B8-310D-911C-4D69-01388029F32C}" dt="2024-04-21T20:24:12.766" v="1306"/>
          <ac:spMkLst>
            <pc:docMk/>
            <pc:sldMk cId="1247417724" sldId="286"/>
            <ac:spMk id="21" creationId="{10995CF4-F248-4F1E-ABCA-892C82531978}"/>
          </ac:spMkLst>
        </pc:spChg>
        <pc:spChg chg="add">
          <ac:chgData name="Gevorges Chemmala" userId="S::gchemmal@students.kennesaw.edu::ac95ae64-deac-4e0a-8205-40403d54f1fc" providerId="AD" clId="Web-{5B80B4B8-310D-911C-4D69-01388029F32C}" dt="2024-04-21T20:24:12.766" v="1306"/>
          <ac:spMkLst>
            <pc:docMk/>
            <pc:sldMk cId="1247417724" sldId="286"/>
            <ac:spMk id="26" creationId="{075615F8-B807-416B-8DBB-536E4371AA51}"/>
          </ac:spMkLst>
        </pc:spChg>
        <pc:spChg chg="add">
          <ac:chgData name="Gevorges Chemmala" userId="S::gchemmal@students.kennesaw.edu::ac95ae64-deac-4e0a-8205-40403d54f1fc" providerId="AD" clId="Web-{5B80B4B8-310D-911C-4D69-01388029F32C}" dt="2024-04-21T20:24:12.766" v="1306"/>
          <ac:spMkLst>
            <pc:docMk/>
            <pc:sldMk cId="1247417724" sldId="286"/>
            <ac:spMk id="28" creationId="{66C9DB45-BD3C-4747-BBA7-0E122670AB26}"/>
          </ac:spMkLst>
        </pc:spChg>
        <pc:picChg chg="add del mod ord">
          <ac:chgData name="Gevorges Chemmala" userId="S::gchemmal@students.kennesaw.edu::ac95ae64-deac-4e0a-8205-40403d54f1fc" providerId="AD" clId="Web-{5B80B4B8-310D-911C-4D69-01388029F32C}" dt="2024-04-21T20:24:33.923" v="1313"/>
          <ac:picMkLst>
            <pc:docMk/>
            <pc:sldMk cId="1247417724" sldId="286"/>
            <ac:picMk id="4" creationId="{21E643A1-4277-4DC7-504C-0410BE92F0DB}"/>
          </ac:picMkLst>
        </pc:picChg>
        <pc:picChg chg="add del mod ord">
          <ac:chgData name="Gevorges Chemmala" userId="S::gchemmal@students.kennesaw.edu::ac95ae64-deac-4e0a-8205-40403d54f1fc" providerId="AD" clId="Web-{5B80B4B8-310D-911C-4D69-01388029F32C}" dt="2024-04-21T20:24:21.063" v="1307"/>
          <ac:picMkLst>
            <pc:docMk/>
            <pc:sldMk cId="1247417724" sldId="286"/>
            <ac:picMk id="5" creationId="{1EE17820-0F4F-D345-03A7-9462AA7B1951}"/>
          </ac:picMkLst>
        </pc:picChg>
        <pc:picChg chg="add mod ord">
          <ac:chgData name="Gevorges Chemmala" userId="S::gchemmal@students.kennesaw.edu::ac95ae64-deac-4e0a-8205-40403d54f1fc" providerId="AD" clId="Web-{5B80B4B8-310D-911C-4D69-01388029F32C}" dt="2024-04-21T20:26:46.085" v="1327"/>
          <ac:picMkLst>
            <pc:docMk/>
            <pc:sldMk cId="1247417724" sldId="286"/>
            <ac:picMk id="6" creationId="{9FBC3BD0-0114-97C6-5D35-3DBB87876BBC}"/>
          </ac:picMkLst>
        </pc:picChg>
        <pc:picChg chg="add mod ord modCrop">
          <ac:chgData name="Gevorges Chemmala" userId="S::gchemmal@students.kennesaw.edu::ac95ae64-deac-4e0a-8205-40403d54f1fc" providerId="AD" clId="Web-{5B80B4B8-310D-911C-4D69-01388029F32C}" dt="2024-04-21T21:36:46.201" v="1412" actId="1076"/>
          <ac:picMkLst>
            <pc:docMk/>
            <pc:sldMk cId="1247417724" sldId="286"/>
            <ac:picMk id="13" creationId="{21E643A1-4277-4DC7-504C-0410BE92F0DB}"/>
          </ac:picMkLst>
        </pc:picChg>
        <pc:picChg chg="add mod">
          <ac:chgData name="Gevorges Chemmala" userId="S::gchemmal@students.kennesaw.edu::ac95ae64-deac-4e0a-8205-40403d54f1fc" providerId="AD" clId="Web-{5B80B4B8-310D-911C-4D69-01388029F32C}" dt="2024-04-21T21:35:46.558" v="1408" actId="1076"/>
          <ac:picMkLst>
            <pc:docMk/>
            <pc:sldMk cId="1247417724" sldId="286"/>
            <ac:picMk id="14" creationId="{1EE17820-0F4F-D345-03A7-9462AA7B1951}"/>
          </ac:picMkLst>
        </pc:picChg>
      </pc:sldChg>
      <pc:sldChg chg="addSp delSp modSp mod setBg">
        <pc:chgData name="Gevorges Chemmala" userId="S::gchemmal@students.kennesaw.edu::ac95ae64-deac-4e0a-8205-40403d54f1fc" providerId="AD" clId="Web-{5B80B4B8-310D-911C-4D69-01388029F32C}" dt="2024-04-21T16:12:03.699" v="137"/>
        <pc:sldMkLst>
          <pc:docMk/>
          <pc:sldMk cId="243986377" sldId="287"/>
        </pc:sldMkLst>
        <pc:spChg chg="mod ord">
          <ac:chgData name="Gevorges Chemmala" userId="S::gchemmal@students.kennesaw.edu::ac95ae64-deac-4e0a-8205-40403d54f1fc" providerId="AD" clId="Web-{5B80B4B8-310D-911C-4D69-01388029F32C}" dt="2024-04-21T16:12:03.699" v="137"/>
          <ac:spMkLst>
            <pc:docMk/>
            <pc:sldMk cId="243986377" sldId="287"/>
            <ac:spMk id="2" creationId="{9B37628F-6A90-2AC8-2EB2-BF1FD96E21C6}"/>
          </ac:spMkLst>
        </pc:spChg>
        <pc:spChg chg="mod ord">
          <ac:chgData name="Gevorges Chemmala" userId="S::gchemmal@students.kennesaw.edu::ac95ae64-deac-4e0a-8205-40403d54f1fc" providerId="AD" clId="Web-{5B80B4B8-310D-911C-4D69-01388029F32C}" dt="2024-04-21T16:12:03.699" v="137"/>
          <ac:spMkLst>
            <pc:docMk/>
            <pc:sldMk cId="243986377" sldId="287"/>
            <ac:spMk id="3" creationId="{84541470-7F7F-07CA-B686-D7CE854F5D08}"/>
          </ac:spMkLst>
        </pc:spChg>
        <pc:spChg chg="add del">
          <ac:chgData name="Gevorges Chemmala" userId="S::gchemmal@students.kennesaw.edu::ac95ae64-deac-4e0a-8205-40403d54f1fc" providerId="AD" clId="Web-{5B80B4B8-310D-911C-4D69-01388029F32C}" dt="2024-04-21T16:12:03.699" v="136"/>
          <ac:spMkLst>
            <pc:docMk/>
            <pc:sldMk cId="243986377" sldId="287"/>
            <ac:spMk id="9" creationId="{987A0FBA-CC04-4256-A8EB-BB3C543E989C}"/>
          </ac:spMkLst>
        </pc:spChg>
        <pc:spChg chg="add del">
          <ac:chgData name="Gevorges Chemmala" userId="S::gchemmal@students.kennesaw.edu::ac95ae64-deac-4e0a-8205-40403d54f1fc" providerId="AD" clId="Web-{5B80B4B8-310D-911C-4D69-01388029F32C}" dt="2024-04-21T16:12:03.699" v="136"/>
          <ac:spMkLst>
            <pc:docMk/>
            <pc:sldMk cId="243986377" sldId="287"/>
            <ac:spMk id="11" creationId="{3362A0EA-3E81-4464-94B8-70BE5870EDC0}"/>
          </ac:spMkLst>
        </pc:spChg>
        <pc:spChg chg="add">
          <ac:chgData name="Gevorges Chemmala" userId="S::gchemmal@students.kennesaw.edu::ac95ae64-deac-4e0a-8205-40403d54f1fc" providerId="AD" clId="Web-{5B80B4B8-310D-911C-4D69-01388029F32C}" dt="2024-04-21T16:12:03.699" v="137"/>
          <ac:spMkLst>
            <pc:docMk/>
            <pc:sldMk cId="243986377" sldId="287"/>
            <ac:spMk id="13" creationId="{987A0FBA-CC04-4256-A8EB-BB3C543E989C}"/>
          </ac:spMkLst>
        </pc:spChg>
        <pc:spChg chg="add">
          <ac:chgData name="Gevorges Chemmala" userId="S::gchemmal@students.kennesaw.edu::ac95ae64-deac-4e0a-8205-40403d54f1fc" providerId="AD" clId="Web-{5B80B4B8-310D-911C-4D69-01388029F32C}" dt="2024-04-21T16:12:03.699" v="137"/>
          <ac:spMkLst>
            <pc:docMk/>
            <pc:sldMk cId="243986377" sldId="287"/>
            <ac:spMk id="14" creationId="{E633B38B-B87A-4288-A20F-0223A6C27A5A}"/>
          </ac:spMkLst>
        </pc:spChg>
        <pc:picChg chg="add mod">
          <ac:chgData name="Gevorges Chemmala" userId="S::gchemmal@students.kennesaw.edu::ac95ae64-deac-4e0a-8205-40403d54f1fc" providerId="AD" clId="Web-{5B80B4B8-310D-911C-4D69-01388029F32C}" dt="2024-04-21T16:12:03.699" v="137"/>
          <ac:picMkLst>
            <pc:docMk/>
            <pc:sldMk cId="243986377" sldId="287"/>
            <ac:picMk id="4" creationId="{C7C64510-B462-18AA-09E8-E3E5F60C4822}"/>
          </ac:picMkLst>
        </pc:picChg>
      </pc:sldChg>
      <pc:sldChg chg="addSp delSp modSp add mod replId setBg">
        <pc:chgData name="Gevorges Chemmala" userId="S::gchemmal@students.kennesaw.edu::ac95ae64-deac-4e0a-8205-40403d54f1fc" providerId="AD" clId="Web-{5B80B4B8-310D-911C-4D69-01388029F32C}" dt="2024-04-21T21:43:37.621" v="1434"/>
        <pc:sldMkLst>
          <pc:docMk/>
          <pc:sldMk cId="310434299" sldId="307"/>
        </pc:sldMkLst>
        <pc:spChg chg="mod ord">
          <ac:chgData name="Gevorges Chemmala" userId="S::gchemmal@students.kennesaw.edu::ac95ae64-deac-4e0a-8205-40403d54f1fc" providerId="AD" clId="Web-{5B80B4B8-310D-911C-4D69-01388029F32C}" dt="2024-04-21T16:09:50.209" v="127"/>
          <ac:spMkLst>
            <pc:docMk/>
            <pc:sldMk cId="310434299" sldId="307"/>
            <ac:spMk id="2" creationId="{9B37628F-6A90-2AC8-2EB2-BF1FD96E21C6}"/>
          </ac:spMkLst>
        </pc:spChg>
        <pc:spChg chg="mod ord">
          <ac:chgData name="Gevorges Chemmala" userId="S::gchemmal@students.kennesaw.edu::ac95ae64-deac-4e0a-8205-40403d54f1fc" providerId="AD" clId="Web-{5B80B4B8-310D-911C-4D69-01388029F32C}" dt="2024-04-21T21:43:08.542" v="1429" actId="14100"/>
          <ac:spMkLst>
            <pc:docMk/>
            <pc:sldMk cId="310434299" sldId="307"/>
            <ac:spMk id="3" creationId="{84541470-7F7F-07CA-B686-D7CE854F5D08}"/>
          </ac:spMkLst>
        </pc:spChg>
        <pc:spChg chg="add del">
          <ac:chgData name="Gevorges Chemmala" userId="S::gchemmal@students.kennesaw.edu::ac95ae64-deac-4e0a-8205-40403d54f1fc" providerId="AD" clId="Web-{5B80B4B8-310D-911C-4D69-01388029F32C}" dt="2024-04-21T16:09:50.194" v="126"/>
          <ac:spMkLst>
            <pc:docMk/>
            <pc:sldMk cId="310434299" sldId="307"/>
            <ac:spMk id="9" creationId="{987A0FBA-CC04-4256-A8EB-BB3C543E989C}"/>
          </ac:spMkLst>
        </pc:spChg>
        <pc:spChg chg="add del">
          <ac:chgData name="Gevorges Chemmala" userId="S::gchemmal@students.kennesaw.edu::ac95ae64-deac-4e0a-8205-40403d54f1fc" providerId="AD" clId="Web-{5B80B4B8-310D-911C-4D69-01388029F32C}" dt="2024-04-21T16:09:50.194" v="126"/>
          <ac:spMkLst>
            <pc:docMk/>
            <pc:sldMk cId="310434299" sldId="307"/>
            <ac:spMk id="11" creationId="{3362A0EA-3E81-4464-94B8-70BE5870EDC0}"/>
          </ac:spMkLst>
        </pc:spChg>
        <pc:spChg chg="add">
          <ac:chgData name="Gevorges Chemmala" userId="S::gchemmal@students.kennesaw.edu::ac95ae64-deac-4e0a-8205-40403d54f1fc" providerId="AD" clId="Web-{5B80B4B8-310D-911C-4D69-01388029F32C}" dt="2024-04-21T16:09:50.209" v="127"/>
          <ac:spMkLst>
            <pc:docMk/>
            <pc:sldMk cId="310434299" sldId="307"/>
            <ac:spMk id="13" creationId="{3362A0EA-3E81-4464-94B8-70BE5870EDC0}"/>
          </ac:spMkLst>
        </pc:spChg>
        <pc:spChg chg="add">
          <ac:chgData name="Gevorges Chemmala" userId="S::gchemmal@students.kennesaw.edu::ac95ae64-deac-4e0a-8205-40403d54f1fc" providerId="AD" clId="Web-{5B80B4B8-310D-911C-4D69-01388029F32C}" dt="2024-04-21T16:09:50.209" v="127"/>
          <ac:spMkLst>
            <pc:docMk/>
            <pc:sldMk cId="310434299" sldId="307"/>
            <ac:spMk id="14" creationId="{987A0FBA-CC04-4256-A8EB-BB3C543E989C}"/>
          </ac:spMkLst>
        </pc:spChg>
        <pc:spChg chg="add">
          <ac:chgData name="Gevorges Chemmala" userId="S::gchemmal@students.kennesaw.edu::ac95ae64-deac-4e0a-8205-40403d54f1fc" providerId="AD" clId="Web-{5B80B4B8-310D-911C-4D69-01388029F32C}" dt="2024-04-21T16:09:50.209" v="127"/>
          <ac:spMkLst>
            <pc:docMk/>
            <pc:sldMk cId="310434299" sldId="307"/>
            <ac:spMk id="15" creationId="{3D065C6D-EB42-400B-99C4-D0ACE936F6C3}"/>
          </ac:spMkLst>
        </pc:spChg>
        <pc:picChg chg="add mod modCrop">
          <ac:chgData name="Gevorges Chemmala" userId="S::gchemmal@students.kennesaw.edu::ac95ae64-deac-4e0a-8205-40403d54f1fc" providerId="AD" clId="Web-{5B80B4B8-310D-911C-4D69-01388029F32C}" dt="2024-04-21T21:43:37.621" v="1434"/>
          <ac:picMkLst>
            <pc:docMk/>
            <pc:sldMk cId="310434299" sldId="307"/>
            <ac:picMk id="4" creationId="{5572E33C-6105-67AD-EC0C-BB96EF602321}"/>
          </ac:picMkLst>
        </pc:picChg>
      </pc:sldChg>
      <pc:sldChg chg="addSp delSp modSp add replId">
        <pc:chgData name="Gevorges Chemmala" userId="S::gchemmal@students.kennesaw.edu::ac95ae64-deac-4e0a-8205-40403d54f1fc" providerId="AD" clId="Web-{5B80B4B8-310D-911C-4D69-01388029F32C}" dt="2024-04-21T16:43:51.317" v="285" actId="14100"/>
        <pc:sldMkLst>
          <pc:docMk/>
          <pc:sldMk cId="280696578" sldId="308"/>
        </pc:sldMkLst>
        <pc:spChg chg="mod">
          <ac:chgData name="Gevorges Chemmala" userId="S::gchemmal@students.kennesaw.edu::ac95ae64-deac-4e0a-8205-40403d54f1fc" providerId="AD" clId="Web-{5B80B4B8-310D-911C-4D69-01388029F32C}" dt="2024-04-21T16:42:55.127" v="274"/>
          <ac:spMkLst>
            <pc:docMk/>
            <pc:sldMk cId="280696578" sldId="308"/>
            <ac:spMk id="2" creationId="{43E0BEF2-FD1A-7B04-4AA2-C3C5D1325FFD}"/>
          </ac:spMkLst>
        </pc:spChg>
        <pc:spChg chg="mod">
          <ac:chgData name="Gevorges Chemmala" userId="S::gchemmal@students.kennesaw.edu::ac95ae64-deac-4e0a-8205-40403d54f1fc" providerId="AD" clId="Web-{5B80B4B8-310D-911C-4D69-01388029F32C}" dt="2024-04-21T16:42:55.127" v="274"/>
          <ac:spMkLst>
            <pc:docMk/>
            <pc:sldMk cId="280696578" sldId="308"/>
            <ac:spMk id="3" creationId="{6A758962-34BB-422C-D176-91F03B5ADBF9}"/>
          </ac:spMkLst>
        </pc:spChg>
        <pc:spChg chg="add del">
          <ac:chgData name="Gevorges Chemmala" userId="S::gchemmal@students.kennesaw.edu::ac95ae64-deac-4e0a-8205-40403d54f1fc" providerId="AD" clId="Web-{5B80B4B8-310D-911C-4D69-01388029F32C}" dt="2024-04-21T16:40:08.416" v="262"/>
          <ac:spMkLst>
            <pc:docMk/>
            <pc:sldMk cId="280696578" sldId="308"/>
            <ac:spMk id="31" creationId="{987A0FBA-CC04-4256-A8EB-BB3C543E989C}"/>
          </ac:spMkLst>
        </pc:spChg>
        <pc:spChg chg="add del">
          <ac:chgData name="Gevorges Chemmala" userId="S::gchemmal@students.kennesaw.edu::ac95ae64-deac-4e0a-8205-40403d54f1fc" providerId="AD" clId="Web-{5B80B4B8-310D-911C-4D69-01388029F32C}" dt="2024-04-21T16:40:08.416" v="262"/>
          <ac:spMkLst>
            <pc:docMk/>
            <pc:sldMk cId="280696578" sldId="308"/>
            <ac:spMk id="32" creationId="{3D065C6D-EB42-400B-99C4-D0ACE936F6C3}"/>
          </ac:spMkLst>
        </pc:spChg>
        <pc:spChg chg="add del">
          <ac:chgData name="Gevorges Chemmala" userId="S::gchemmal@students.kennesaw.edu::ac95ae64-deac-4e0a-8205-40403d54f1fc" providerId="AD" clId="Web-{5B80B4B8-310D-911C-4D69-01388029F32C}" dt="2024-04-21T16:40:08.416" v="262"/>
          <ac:spMkLst>
            <pc:docMk/>
            <pc:sldMk cId="280696578" sldId="308"/>
            <ac:spMk id="33" creationId="{3362A0EA-3E81-4464-94B8-70BE5870EDC0}"/>
          </ac:spMkLst>
        </pc:spChg>
        <pc:spChg chg="add del">
          <ac:chgData name="Gevorges Chemmala" userId="S::gchemmal@students.kennesaw.edu::ac95ae64-deac-4e0a-8205-40403d54f1fc" providerId="AD" clId="Web-{5B80B4B8-310D-911C-4D69-01388029F32C}" dt="2024-04-21T16:39:25.883" v="251"/>
          <ac:spMkLst>
            <pc:docMk/>
            <pc:sldMk cId="280696578" sldId="308"/>
            <ac:spMk id="38" creationId="{987A0FBA-CC04-4256-A8EB-BB3C543E989C}"/>
          </ac:spMkLst>
        </pc:spChg>
        <pc:spChg chg="add del">
          <ac:chgData name="Gevorges Chemmala" userId="S::gchemmal@students.kennesaw.edu::ac95ae64-deac-4e0a-8205-40403d54f1fc" providerId="AD" clId="Web-{5B80B4B8-310D-911C-4D69-01388029F32C}" dt="2024-04-21T16:39:25.883" v="251"/>
          <ac:spMkLst>
            <pc:docMk/>
            <pc:sldMk cId="280696578" sldId="308"/>
            <ac:spMk id="40" creationId="{3362A0EA-3E81-4464-94B8-70BE5870EDC0}"/>
          </ac:spMkLst>
        </pc:spChg>
        <pc:spChg chg="add del">
          <ac:chgData name="Gevorges Chemmala" userId="S::gchemmal@students.kennesaw.edu::ac95ae64-deac-4e0a-8205-40403d54f1fc" providerId="AD" clId="Web-{5B80B4B8-310D-911C-4D69-01388029F32C}" dt="2024-04-21T16:39:30.133" v="253"/>
          <ac:spMkLst>
            <pc:docMk/>
            <pc:sldMk cId="280696578" sldId="308"/>
            <ac:spMk id="42" creationId="{987A0FBA-CC04-4256-A8EB-BB3C543E989C}"/>
          </ac:spMkLst>
        </pc:spChg>
        <pc:spChg chg="add del">
          <ac:chgData name="Gevorges Chemmala" userId="S::gchemmal@students.kennesaw.edu::ac95ae64-deac-4e0a-8205-40403d54f1fc" providerId="AD" clId="Web-{5B80B4B8-310D-911C-4D69-01388029F32C}" dt="2024-04-21T16:39:30.133" v="253"/>
          <ac:spMkLst>
            <pc:docMk/>
            <pc:sldMk cId="280696578" sldId="308"/>
            <ac:spMk id="43" creationId="{E633B38B-B87A-4288-A20F-0223A6C27A5A}"/>
          </ac:spMkLst>
        </pc:spChg>
        <pc:spChg chg="add del">
          <ac:chgData name="Gevorges Chemmala" userId="S::gchemmal@students.kennesaw.edu::ac95ae64-deac-4e0a-8205-40403d54f1fc" providerId="AD" clId="Web-{5B80B4B8-310D-911C-4D69-01388029F32C}" dt="2024-04-21T16:39:43.884" v="255"/>
          <ac:spMkLst>
            <pc:docMk/>
            <pc:sldMk cId="280696578" sldId="308"/>
            <ac:spMk id="45" creationId="{987A0FBA-CC04-4256-A8EB-BB3C543E989C}"/>
          </ac:spMkLst>
        </pc:spChg>
        <pc:spChg chg="add del">
          <ac:chgData name="Gevorges Chemmala" userId="S::gchemmal@students.kennesaw.edu::ac95ae64-deac-4e0a-8205-40403d54f1fc" providerId="AD" clId="Web-{5B80B4B8-310D-911C-4D69-01388029F32C}" dt="2024-04-21T16:39:43.884" v="255"/>
          <ac:spMkLst>
            <pc:docMk/>
            <pc:sldMk cId="280696578" sldId="308"/>
            <ac:spMk id="46" creationId="{3D065C6D-EB42-400B-99C4-D0ACE936F6C3}"/>
          </ac:spMkLst>
        </pc:spChg>
        <pc:spChg chg="add del">
          <ac:chgData name="Gevorges Chemmala" userId="S::gchemmal@students.kennesaw.edu::ac95ae64-deac-4e0a-8205-40403d54f1fc" providerId="AD" clId="Web-{5B80B4B8-310D-911C-4D69-01388029F32C}" dt="2024-04-21T16:39:43.884" v="255"/>
          <ac:spMkLst>
            <pc:docMk/>
            <pc:sldMk cId="280696578" sldId="308"/>
            <ac:spMk id="47" creationId="{3362A0EA-3E81-4464-94B8-70BE5870EDC0}"/>
          </ac:spMkLst>
        </pc:spChg>
        <pc:spChg chg="add del">
          <ac:chgData name="Gevorges Chemmala" userId="S::gchemmal@students.kennesaw.edu::ac95ae64-deac-4e0a-8205-40403d54f1fc" providerId="AD" clId="Web-{5B80B4B8-310D-911C-4D69-01388029F32C}" dt="2024-04-21T16:39:48.712" v="257"/>
          <ac:spMkLst>
            <pc:docMk/>
            <pc:sldMk cId="280696578" sldId="308"/>
            <ac:spMk id="49" creationId="{987A0FBA-CC04-4256-A8EB-BB3C543E989C}"/>
          </ac:spMkLst>
        </pc:spChg>
        <pc:spChg chg="add del">
          <ac:chgData name="Gevorges Chemmala" userId="S::gchemmal@students.kennesaw.edu::ac95ae64-deac-4e0a-8205-40403d54f1fc" providerId="AD" clId="Web-{5B80B4B8-310D-911C-4D69-01388029F32C}" dt="2024-04-21T16:39:48.712" v="257"/>
          <ac:spMkLst>
            <pc:docMk/>
            <pc:sldMk cId="280696578" sldId="308"/>
            <ac:spMk id="50" creationId="{551AE076-7865-49BB-81C0-8C9E7E994AFD}"/>
          </ac:spMkLst>
        </pc:spChg>
        <pc:spChg chg="add del">
          <ac:chgData name="Gevorges Chemmala" userId="S::gchemmal@students.kennesaw.edu::ac95ae64-deac-4e0a-8205-40403d54f1fc" providerId="AD" clId="Web-{5B80B4B8-310D-911C-4D69-01388029F32C}" dt="2024-04-21T16:39:48.712" v="257"/>
          <ac:spMkLst>
            <pc:docMk/>
            <pc:sldMk cId="280696578" sldId="308"/>
            <ac:spMk id="51" creationId="{424ECFA8-BE37-446C-B1BD-88D2981B6F47}"/>
          </ac:spMkLst>
        </pc:spChg>
        <pc:spChg chg="add del">
          <ac:chgData name="Gevorges Chemmala" userId="S::gchemmal@students.kennesaw.edu::ac95ae64-deac-4e0a-8205-40403d54f1fc" providerId="AD" clId="Web-{5B80B4B8-310D-911C-4D69-01388029F32C}" dt="2024-04-21T16:39:51.525" v="259"/>
          <ac:spMkLst>
            <pc:docMk/>
            <pc:sldMk cId="280696578" sldId="308"/>
            <ac:spMk id="53" creationId="{987A0FBA-CC04-4256-A8EB-BB3C543E989C}"/>
          </ac:spMkLst>
        </pc:spChg>
        <pc:spChg chg="add del">
          <ac:chgData name="Gevorges Chemmala" userId="S::gchemmal@students.kennesaw.edu::ac95ae64-deac-4e0a-8205-40403d54f1fc" providerId="AD" clId="Web-{5B80B4B8-310D-911C-4D69-01388029F32C}" dt="2024-04-21T16:39:51.525" v="259"/>
          <ac:spMkLst>
            <pc:docMk/>
            <pc:sldMk cId="280696578" sldId="308"/>
            <ac:spMk id="54" creationId="{3B415D11-6899-4C75-BEAD-79C4656DC0A2}"/>
          </ac:spMkLst>
        </pc:spChg>
        <pc:spChg chg="add del">
          <ac:chgData name="Gevorges Chemmala" userId="S::gchemmal@students.kennesaw.edu::ac95ae64-deac-4e0a-8205-40403d54f1fc" providerId="AD" clId="Web-{5B80B4B8-310D-911C-4D69-01388029F32C}" dt="2024-04-21T16:39:51.525" v="259"/>
          <ac:spMkLst>
            <pc:docMk/>
            <pc:sldMk cId="280696578" sldId="308"/>
            <ac:spMk id="55" creationId="{A3BFB3E6-2D9E-4A5C-826F-44A91F59778D}"/>
          </ac:spMkLst>
        </pc:spChg>
        <pc:spChg chg="add del">
          <ac:chgData name="Gevorges Chemmala" userId="S::gchemmal@students.kennesaw.edu::ac95ae64-deac-4e0a-8205-40403d54f1fc" providerId="AD" clId="Web-{5B80B4B8-310D-911C-4D69-01388029F32C}" dt="2024-04-21T16:40:08.416" v="261"/>
          <ac:spMkLst>
            <pc:docMk/>
            <pc:sldMk cId="280696578" sldId="308"/>
            <ac:spMk id="57" creationId="{987A0FBA-CC04-4256-A8EB-BB3C543E989C}"/>
          </ac:spMkLst>
        </pc:spChg>
        <pc:spChg chg="add del">
          <ac:chgData name="Gevorges Chemmala" userId="S::gchemmal@students.kennesaw.edu::ac95ae64-deac-4e0a-8205-40403d54f1fc" providerId="AD" clId="Web-{5B80B4B8-310D-911C-4D69-01388029F32C}" dt="2024-04-21T16:40:08.416" v="261"/>
          <ac:spMkLst>
            <pc:docMk/>
            <pc:sldMk cId="280696578" sldId="308"/>
            <ac:spMk id="58" creationId="{C75CD783-E708-4711-B23C-5B7B72A3D8F0}"/>
          </ac:spMkLst>
        </pc:spChg>
        <pc:spChg chg="add del">
          <ac:chgData name="Gevorges Chemmala" userId="S::gchemmal@students.kennesaw.edu::ac95ae64-deac-4e0a-8205-40403d54f1fc" providerId="AD" clId="Web-{5B80B4B8-310D-911C-4D69-01388029F32C}" dt="2024-04-21T16:40:08.416" v="261"/>
          <ac:spMkLst>
            <pc:docMk/>
            <pc:sldMk cId="280696578" sldId="308"/>
            <ac:spMk id="59" creationId="{E633B38B-B87A-4288-A20F-0223A6C27A5A}"/>
          </ac:spMkLst>
        </pc:spChg>
        <pc:spChg chg="add del">
          <ac:chgData name="Gevorges Chemmala" userId="S::gchemmal@students.kennesaw.edu::ac95ae64-deac-4e0a-8205-40403d54f1fc" providerId="AD" clId="Web-{5B80B4B8-310D-911C-4D69-01388029F32C}" dt="2024-04-21T16:42:55.127" v="275"/>
          <ac:spMkLst>
            <pc:docMk/>
            <pc:sldMk cId="280696578" sldId="308"/>
            <ac:spMk id="61" creationId="{987A0FBA-CC04-4256-A8EB-BB3C543E989C}"/>
          </ac:spMkLst>
        </pc:spChg>
        <pc:spChg chg="add del">
          <ac:chgData name="Gevorges Chemmala" userId="S::gchemmal@students.kennesaw.edu::ac95ae64-deac-4e0a-8205-40403d54f1fc" providerId="AD" clId="Web-{5B80B4B8-310D-911C-4D69-01388029F32C}" dt="2024-04-21T16:42:55.127" v="275"/>
          <ac:spMkLst>
            <pc:docMk/>
            <pc:sldMk cId="280696578" sldId="308"/>
            <ac:spMk id="62" creationId="{E633B38B-B87A-4288-A20F-0223A6C27A5A}"/>
          </ac:spMkLst>
        </pc:spChg>
        <pc:spChg chg="add del">
          <ac:chgData name="Gevorges Chemmala" userId="S::gchemmal@students.kennesaw.edu::ac95ae64-deac-4e0a-8205-40403d54f1fc" providerId="AD" clId="Web-{5B80B4B8-310D-911C-4D69-01388029F32C}" dt="2024-04-21T16:42:43.268" v="268"/>
          <ac:spMkLst>
            <pc:docMk/>
            <pc:sldMk cId="280696578" sldId="308"/>
            <ac:spMk id="67" creationId="{987A0FBA-CC04-4256-A8EB-BB3C543E989C}"/>
          </ac:spMkLst>
        </pc:spChg>
        <pc:spChg chg="add del">
          <ac:chgData name="Gevorges Chemmala" userId="S::gchemmal@students.kennesaw.edu::ac95ae64-deac-4e0a-8205-40403d54f1fc" providerId="AD" clId="Web-{5B80B4B8-310D-911C-4D69-01388029F32C}" dt="2024-04-21T16:42:43.268" v="268"/>
          <ac:spMkLst>
            <pc:docMk/>
            <pc:sldMk cId="280696578" sldId="308"/>
            <ac:spMk id="69" creationId="{E633B38B-B87A-4288-A20F-0223A6C27A5A}"/>
          </ac:spMkLst>
        </pc:spChg>
        <pc:spChg chg="add del">
          <ac:chgData name="Gevorges Chemmala" userId="S::gchemmal@students.kennesaw.edu::ac95ae64-deac-4e0a-8205-40403d54f1fc" providerId="AD" clId="Web-{5B80B4B8-310D-911C-4D69-01388029F32C}" dt="2024-04-21T16:42:48.643" v="270"/>
          <ac:spMkLst>
            <pc:docMk/>
            <pc:sldMk cId="280696578" sldId="308"/>
            <ac:spMk id="71" creationId="{3362A0EA-3E81-4464-94B8-70BE5870EDC0}"/>
          </ac:spMkLst>
        </pc:spChg>
        <pc:spChg chg="add del">
          <ac:chgData name="Gevorges Chemmala" userId="S::gchemmal@students.kennesaw.edu::ac95ae64-deac-4e0a-8205-40403d54f1fc" providerId="AD" clId="Web-{5B80B4B8-310D-911C-4D69-01388029F32C}" dt="2024-04-21T16:42:48.643" v="270"/>
          <ac:spMkLst>
            <pc:docMk/>
            <pc:sldMk cId="280696578" sldId="308"/>
            <ac:spMk id="72" creationId="{987A0FBA-CC04-4256-A8EB-BB3C543E989C}"/>
          </ac:spMkLst>
        </pc:spChg>
        <pc:spChg chg="add del">
          <ac:chgData name="Gevorges Chemmala" userId="S::gchemmal@students.kennesaw.edu::ac95ae64-deac-4e0a-8205-40403d54f1fc" providerId="AD" clId="Web-{5B80B4B8-310D-911C-4D69-01388029F32C}" dt="2024-04-21T16:42:48.643" v="270"/>
          <ac:spMkLst>
            <pc:docMk/>
            <pc:sldMk cId="280696578" sldId="308"/>
            <ac:spMk id="73" creationId="{3D065C6D-EB42-400B-99C4-D0ACE936F6C3}"/>
          </ac:spMkLst>
        </pc:spChg>
        <pc:spChg chg="add del">
          <ac:chgData name="Gevorges Chemmala" userId="S::gchemmal@students.kennesaw.edu::ac95ae64-deac-4e0a-8205-40403d54f1fc" providerId="AD" clId="Web-{5B80B4B8-310D-911C-4D69-01388029F32C}" dt="2024-04-21T16:42:51.393" v="272"/>
          <ac:spMkLst>
            <pc:docMk/>
            <pc:sldMk cId="280696578" sldId="308"/>
            <ac:spMk id="75" creationId="{987A0FBA-CC04-4256-A8EB-BB3C543E989C}"/>
          </ac:spMkLst>
        </pc:spChg>
        <pc:spChg chg="add del">
          <ac:chgData name="Gevorges Chemmala" userId="S::gchemmal@students.kennesaw.edu::ac95ae64-deac-4e0a-8205-40403d54f1fc" providerId="AD" clId="Web-{5B80B4B8-310D-911C-4D69-01388029F32C}" dt="2024-04-21T16:42:51.393" v="272"/>
          <ac:spMkLst>
            <pc:docMk/>
            <pc:sldMk cId="280696578" sldId="308"/>
            <ac:spMk id="76" creationId="{C75CD783-E708-4711-B23C-5B7B72A3D8F0}"/>
          </ac:spMkLst>
        </pc:spChg>
        <pc:spChg chg="add del">
          <ac:chgData name="Gevorges Chemmala" userId="S::gchemmal@students.kennesaw.edu::ac95ae64-deac-4e0a-8205-40403d54f1fc" providerId="AD" clId="Web-{5B80B4B8-310D-911C-4D69-01388029F32C}" dt="2024-04-21T16:42:51.393" v="272"/>
          <ac:spMkLst>
            <pc:docMk/>
            <pc:sldMk cId="280696578" sldId="308"/>
            <ac:spMk id="77" creationId="{E633B38B-B87A-4288-A20F-0223A6C27A5A}"/>
          </ac:spMkLst>
        </pc:spChg>
        <pc:spChg chg="add del">
          <ac:chgData name="Gevorges Chemmala" userId="S::gchemmal@students.kennesaw.edu::ac95ae64-deac-4e0a-8205-40403d54f1fc" providerId="AD" clId="Web-{5B80B4B8-310D-911C-4D69-01388029F32C}" dt="2024-04-21T16:42:55.127" v="274"/>
          <ac:spMkLst>
            <pc:docMk/>
            <pc:sldMk cId="280696578" sldId="308"/>
            <ac:spMk id="79" creationId="{987A0FBA-CC04-4256-A8EB-BB3C543E989C}"/>
          </ac:spMkLst>
        </pc:spChg>
        <pc:spChg chg="add del">
          <ac:chgData name="Gevorges Chemmala" userId="S::gchemmal@students.kennesaw.edu::ac95ae64-deac-4e0a-8205-40403d54f1fc" providerId="AD" clId="Web-{5B80B4B8-310D-911C-4D69-01388029F32C}" dt="2024-04-21T16:42:55.127" v="274"/>
          <ac:spMkLst>
            <pc:docMk/>
            <pc:sldMk cId="280696578" sldId="308"/>
            <ac:spMk id="80" creationId="{3D065C6D-EB42-400B-99C4-D0ACE936F6C3}"/>
          </ac:spMkLst>
        </pc:spChg>
        <pc:spChg chg="add del">
          <ac:chgData name="Gevorges Chemmala" userId="S::gchemmal@students.kennesaw.edu::ac95ae64-deac-4e0a-8205-40403d54f1fc" providerId="AD" clId="Web-{5B80B4B8-310D-911C-4D69-01388029F32C}" dt="2024-04-21T16:42:55.127" v="274"/>
          <ac:spMkLst>
            <pc:docMk/>
            <pc:sldMk cId="280696578" sldId="308"/>
            <ac:spMk id="81" creationId="{3362A0EA-3E81-4464-94B8-70BE5870EDC0}"/>
          </ac:spMkLst>
        </pc:spChg>
        <pc:spChg chg="add del">
          <ac:chgData name="Gevorges Chemmala" userId="S::gchemmal@students.kennesaw.edu::ac95ae64-deac-4e0a-8205-40403d54f1fc" providerId="AD" clId="Web-{5B80B4B8-310D-911C-4D69-01388029F32C}" dt="2024-04-21T16:43:20.082" v="280"/>
          <ac:spMkLst>
            <pc:docMk/>
            <pc:sldMk cId="280696578" sldId="308"/>
            <ac:spMk id="83" creationId="{987A0FBA-CC04-4256-A8EB-BB3C543E989C}"/>
          </ac:spMkLst>
        </pc:spChg>
        <pc:spChg chg="add del">
          <ac:chgData name="Gevorges Chemmala" userId="S::gchemmal@students.kennesaw.edu::ac95ae64-deac-4e0a-8205-40403d54f1fc" providerId="AD" clId="Web-{5B80B4B8-310D-911C-4D69-01388029F32C}" dt="2024-04-21T16:43:20.082" v="280"/>
          <ac:spMkLst>
            <pc:docMk/>
            <pc:sldMk cId="280696578" sldId="308"/>
            <ac:spMk id="84" creationId="{C75CD783-E708-4711-B23C-5B7B72A3D8F0}"/>
          </ac:spMkLst>
        </pc:spChg>
        <pc:spChg chg="add del">
          <ac:chgData name="Gevorges Chemmala" userId="S::gchemmal@students.kennesaw.edu::ac95ae64-deac-4e0a-8205-40403d54f1fc" providerId="AD" clId="Web-{5B80B4B8-310D-911C-4D69-01388029F32C}" dt="2024-04-21T16:43:20.082" v="280"/>
          <ac:spMkLst>
            <pc:docMk/>
            <pc:sldMk cId="280696578" sldId="308"/>
            <ac:spMk id="85" creationId="{E633B38B-B87A-4288-A20F-0223A6C27A5A}"/>
          </ac:spMkLst>
        </pc:spChg>
        <pc:spChg chg="add del">
          <ac:chgData name="Gevorges Chemmala" userId="S::gchemmal@students.kennesaw.edu::ac95ae64-deac-4e0a-8205-40403d54f1fc" providerId="AD" clId="Web-{5B80B4B8-310D-911C-4D69-01388029F32C}" dt="2024-04-21T16:43:20.082" v="279"/>
          <ac:spMkLst>
            <pc:docMk/>
            <pc:sldMk cId="280696578" sldId="308"/>
            <ac:spMk id="90" creationId="{987A0FBA-CC04-4256-A8EB-BB3C543E989C}"/>
          </ac:spMkLst>
        </pc:spChg>
        <pc:spChg chg="add del">
          <ac:chgData name="Gevorges Chemmala" userId="S::gchemmal@students.kennesaw.edu::ac95ae64-deac-4e0a-8205-40403d54f1fc" providerId="AD" clId="Web-{5B80B4B8-310D-911C-4D69-01388029F32C}" dt="2024-04-21T16:43:20.082" v="279"/>
          <ac:spMkLst>
            <pc:docMk/>
            <pc:sldMk cId="280696578" sldId="308"/>
            <ac:spMk id="92" creationId="{E633B38B-B87A-4288-A20F-0223A6C27A5A}"/>
          </ac:spMkLst>
        </pc:spChg>
        <pc:spChg chg="add">
          <ac:chgData name="Gevorges Chemmala" userId="S::gchemmal@students.kennesaw.edu::ac95ae64-deac-4e0a-8205-40403d54f1fc" providerId="AD" clId="Web-{5B80B4B8-310D-911C-4D69-01388029F32C}" dt="2024-04-21T16:43:20.082" v="280"/>
          <ac:spMkLst>
            <pc:docMk/>
            <pc:sldMk cId="280696578" sldId="308"/>
            <ac:spMk id="94" creationId="{E633B38B-B87A-4288-A20F-0223A6C27A5A}"/>
          </ac:spMkLst>
        </pc:spChg>
        <pc:spChg chg="add">
          <ac:chgData name="Gevorges Chemmala" userId="S::gchemmal@students.kennesaw.edu::ac95ae64-deac-4e0a-8205-40403d54f1fc" providerId="AD" clId="Web-{5B80B4B8-310D-911C-4D69-01388029F32C}" dt="2024-04-21T16:43:20.082" v="280"/>
          <ac:spMkLst>
            <pc:docMk/>
            <pc:sldMk cId="280696578" sldId="308"/>
            <ac:spMk id="95" creationId="{987A0FBA-CC04-4256-A8EB-BB3C543E989C}"/>
          </ac:spMkLst>
        </pc:spChg>
        <pc:spChg chg="add">
          <ac:chgData name="Gevorges Chemmala" userId="S::gchemmal@students.kennesaw.edu::ac95ae64-deac-4e0a-8205-40403d54f1fc" providerId="AD" clId="Web-{5B80B4B8-310D-911C-4D69-01388029F32C}" dt="2024-04-21T16:43:20.082" v="280"/>
          <ac:spMkLst>
            <pc:docMk/>
            <pc:sldMk cId="280696578" sldId="308"/>
            <ac:spMk id="96" creationId="{C75CD783-E708-4711-B23C-5B7B72A3D8F0}"/>
          </ac:spMkLst>
        </pc:spChg>
        <pc:picChg chg="add del">
          <ac:chgData name="Gevorges Chemmala" userId="S::gchemmal@students.kennesaw.edu::ac95ae64-deac-4e0a-8205-40403d54f1fc" providerId="AD" clId="Web-{5B80B4B8-310D-911C-4D69-01388029F32C}" dt="2024-04-21T16:38:24.693" v="243"/>
          <ac:picMkLst>
            <pc:docMk/>
            <pc:sldMk cId="280696578" sldId="308"/>
            <ac:picMk id="4" creationId="{68E08643-CA35-1573-A815-DAAE27ABE92B}"/>
          </ac:picMkLst>
        </pc:picChg>
        <pc:picChg chg="add del mod ord modCrop">
          <ac:chgData name="Gevorges Chemmala" userId="S::gchemmal@students.kennesaw.edu::ac95ae64-deac-4e0a-8205-40403d54f1fc" providerId="AD" clId="Web-{5B80B4B8-310D-911C-4D69-01388029F32C}" dt="2024-04-21T16:43:25.332" v="281"/>
          <ac:picMkLst>
            <pc:docMk/>
            <pc:sldMk cId="280696578" sldId="308"/>
            <ac:picMk id="5" creationId="{7B82086A-F29D-7B7E-2DF5-01BFD3528DBD}"/>
          </ac:picMkLst>
        </pc:picChg>
        <pc:picChg chg="add mod">
          <ac:chgData name="Gevorges Chemmala" userId="S::gchemmal@students.kennesaw.edu::ac95ae64-deac-4e0a-8205-40403d54f1fc" providerId="AD" clId="Web-{5B80B4B8-310D-911C-4D69-01388029F32C}" dt="2024-04-21T16:43:51.317" v="285" actId="14100"/>
          <ac:picMkLst>
            <pc:docMk/>
            <pc:sldMk cId="280696578" sldId="308"/>
            <ac:picMk id="6" creationId="{E1706008-57EB-07AA-E207-45229B6B0B8E}"/>
          </ac:picMkLst>
        </pc:picChg>
      </pc:sldChg>
      <pc:sldChg chg="addSp delSp modSp add mod replId setBg">
        <pc:chgData name="Gevorges Chemmala" userId="S::gchemmal@students.kennesaw.edu::ac95ae64-deac-4e0a-8205-40403d54f1fc" providerId="AD" clId="Web-{5B80B4B8-310D-911C-4D69-01388029F32C}" dt="2024-04-21T21:30:16.281" v="1374"/>
        <pc:sldMkLst>
          <pc:docMk/>
          <pc:sldMk cId="2590367757" sldId="309"/>
        </pc:sldMkLst>
        <pc:spChg chg="mod ord">
          <ac:chgData name="Gevorges Chemmala" userId="S::gchemmal@students.kennesaw.edu::ac95ae64-deac-4e0a-8205-40403d54f1fc" providerId="AD" clId="Web-{5B80B4B8-310D-911C-4D69-01388029F32C}" dt="2024-04-21T21:29:40.108" v="1372" actId="14100"/>
          <ac:spMkLst>
            <pc:docMk/>
            <pc:sldMk cId="2590367757" sldId="309"/>
            <ac:spMk id="2" creationId="{43E0BEF2-FD1A-7B04-4AA2-C3C5D1325FFD}"/>
          </ac:spMkLst>
        </pc:spChg>
        <pc:spChg chg="mod">
          <ac:chgData name="Gevorges Chemmala" userId="S::gchemmal@students.kennesaw.edu::ac95ae64-deac-4e0a-8205-40403d54f1fc" providerId="AD" clId="Web-{5B80B4B8-310D-911C-4D69-01388029F32C}" dt="2024-04-21T21:30:16.281" v="1374"/>
          <ac:spMkLst>
            <pc:docMk/>
            <pc:sldMk cId="2590367757" sldId="309"/>
            <ac:spMk id="3" creationId="{6A758962-34BB-422C-D176-91F03B5ADBF9}"/>
          </ac:spMkLst>
        </pc:spChg>
        <pc:spChg chg="add del">
          <ac:chgData name="Gevorges Chemmala" userId="S::gchemmal@students.kennesaw.edu::ac95ae64-deac-4e0a-8205-40403d54f1fc" providerId="AD" clId="Web-{5B80B4B8-310D-911C-4D69-01388029F32C}" dt="2024-04-21T21:21:53.153" v="1344"/>
          <ac:spMkLst>
            <pc:docMk/>
            <pc:sldMk cId="2590367757" sldId="309"/>
            <ac:spMk id="9" creationId="{987A0FBA-CC04-4256-A8EB-BB3C543E989C}"/>
          </ac:spMkLst>
        </pc:spChg>
        <pc:spChg chg="add del">
          <ac:chgData name="Gevorges Chemmala" userId="S::gchemmal@students.kennesaw.edu::ac95ae64-deac-4e0a-8205-40403d54f1fc" providerId="AD" clId="Web-{5B80B4B8-310D-911C-4D69-01388029F32C}" dt="2024-04-21T21:21:53.153" v="1344"/>
          <ac:spMkLst>
            <pc:docMk/>
            <pc:sldMk cId="2590367757" sldId="309"/>
            <ac:spMk id="11" creationId="{3D065C6D-EB42-400B-99C4-D0ACE936F6C3}"/>
          </ac:spMkLst>
        </pc:spChg>
        <pc:spChg chg="add del">
          <ac:chgData name="Gevorges Chemmala" userId="S::gchemmal@students.kennesaw.edu::ac95ae64-deac-4e0a-8205-40403d54f1fc" providerId="AD" clId="Web-{5B80B4B8-310D-911C-4D69-01388029F32C}" dt="2024-04-21T21:21:53.153" v="1344"/>
          <ac:spMkLst>
            <pc:docMk/>
            <pc:sldMk cId="2590367757" sldId="309"/>
            <ac:spMk id="13" creationId="{3362A0EA-3E81-4464-94B8-70BE5870EDC0}"/>
          </ac:spMkLst>
        </pc:spChg>
        <pc:spChg chg="add">
          <ac:chgData name="Gevorges Chemmala" userId="S::gchemmal@students.kennesaw.edu::ac95ae64-deac-4e0a-8205-40403d54f1fc" providerId="AD" clId="Web-{5B80B4B8-310D-911C-4D69-01388029F32C}" dt="2024-04-21T21:21:53.153" v="1344"/>
          <ac:spMkLst>
            <pc:docMk/>
            <pc:sldMk cId="2590367757" sldId="309"/>
            <ac:spMk id="18" creationId="{987A0FBA-CC04-4256-A8EB-BB3C543E989C}"/>
          </ac:spMkLst>
        </pc:spChg>
        <pc:spChg chg="add">
          <ac:chgData name="Gevorges Chemmala" userId="S::gchemmal@students.kennesaw.edu::ac95ae64-deac-4e0a-8205-40403d54f1fc" providerId="AD" clId="Web-{5B80B4B8-310D-911C-4D69-01388029F32C}" dt="2024-04-21T21:21:53.153" v="1344"/>
          <ac:spMkLst>
            <pc:docMk/>
            <pc:sldMk cId="2590367757" sldId="309"/>
            <ac:spMk id="20" creationId="{3362A0EA-3E81-4464-94B8-70BE5870EDC0}"/>
          </ac:spMkLst>
        </pc:spChg>
        <pc:picChg chg="add del mod">
          <ac:chgData name="Gevorges Chemmala" userId="S::gchemmal@students.kennesaw.edu::ac95ae64-deac-4e0a-8205-40403d54f1fc" providerId="AD" clId="Web-{5B80B4B8-310D-911C-4D69-01388029F32C}" dt="2024-04-21T21:21:28.215" v="1342"/>
          <ac:picMkLst>
            <pc:docMk/>
            <pc:sldMk cId="2590367757" sldId="309"/>
            <ac:picMk id="4" creationId="{11BBF306-B8FB-CF04-AC60-1F66781922A0}"/>
          </ac:picMkLst>
        </pc:picChg>
        <pc:picChg chg="add mod ord modCrop">
          <ac:chgData name="Gevorges Chemmala" userId="S::gchemmal@students.kennesaw.edu::ac95ae64-deac-4e0a-8205-40403d54f1fc" providerId="AD" clId="Web-{5B80B4B8-310D-911C-4D69-01388029F32C}" dt="2024-04-21T21:25:07.957" v="1366"/>
          <ac:picMkLst>
            <pc:docMk/>
            <pc:sldMk cId="2590367757" sldId="309"/>
            <ac:picMk id="5" creationId="{6FB39058-1546-4035-F77E-3756FEBBEEED}"/>
          </ac:picMkLst>
        </pc:picChg>
      </pc:sldChg>
      <pc:sldChg chg="addSp delSp modSp add replId">
        <pc:chgData name="Gevorges Chemmala" userId="S::gchemmal@students.kennesaw.edu::ac95ae64-deac-4e0a-8205-40403d54f1fc" providerId="AD" clId="Web-{5B80B4B8-310D-911C-4D69-01388029F32C}" dt="2024-04-21T18:48:54.092" v="579"/>
        <pc:sldMkLst>
          <pc:docMk/>
          <pc:sldMk cId="3991648255" sldId="310"/>
        </pc:sldMkLst>
        <pc:spChg chg="mod">
          <ac:chgData name="Gevorges Chemmala" userId="S::gchemmal@students.kennesaw.edu::ac95ae64-deac-4e0a-8205-40403d54f1fc" providerId="AD" clId="Web-{5B80B4B8-310D-911C-4D69-01388029F32C}" dt="2024-04-21T18:48:54.092" v="579"/>
          <ac:spMkLst>
            <pc:docMk/>
            <pc:sldMk cId="3991648255" sldId="310"/>
            <ac:spMk id="2" creationId="{43E0BEF2-FD1A-7B04-4AA2-C3C5D1325FFD}"/>
          </ac:spMkLst>
        </pc:spChg>
        <pc:spChg chg="mod">
          <ac:chgData name="Gevorges Chemmala" userId="S::gchemmal@students.kennesaw.edu::ac95ae64-deac-4e0a-8205-40403d54f1fc" providerId="AD" clId="Web-{5B80B4B8-310D-911C-4D69-01388029F32C}" dt="2024-04-21T18:48:54.092" v="579"/>
          <ac:spMkLst>
            <pc:docMk/>
            <pc:sldMk cId="3991648255" sldId="310"/>
            <ac:spMk id="22" creationId="{6A758962-34BB-422C-D176-91F03B5ADBF9}"/>
          </ac:spMkLst>
        </pc:spChg>
        <pc:spChg chg="del">
          <ac:chgData name="Gevorges Chemmala" userId="S::gchemmal@students.kennesaw.edu::ac95ae64-deac-4e0a-8205-40403d54f1fc" providerId="AD" clId="Web-{5B80B4B8-310D-911C-4D69-01388029F32C}" dt="2024-04-21T18:48:54.092" v="579"/>
          <ac:spMkLst>
            <pc:docMk/>
            <pc:sldMk cId="3991648255" sldId="310"/>
            <ac:spMk id="34" creationId="{987A0FBA-CC04-4256-A8EB-BB3C543E989C}"/>
          </ac:spMkLst>
        </pc:spChg>
        <pc:spChg chg="del">
          <ac:chgData name="Gevorges Chemmala" userId="S::gchemmal@students.kennesaw.edu::ac95ae64-deac-4e0a-8205-40403d54f1fc" providerId="AD" clId="Web-{5B80B4B8-310D-911C-4D69-01388029F32C}" dt="2024-04-21T18:48:54.092" v="579"/>
          <ac:spMkLst>
            <pc:docMk/>
            <pc:sldMk cId="3991648255" sldId="310"/>
            <ac:spMk id="36" creationId="{E633B38B-B87A-4288-A20F-0223A6C27A5A}"/>
          </ac:spMkLst>
        </pc:spChg>
        <pc:spChg chg="add">
          <ac:chgData name="Gevorges Chemmala" userId="S::gchemmal@students.kennesaw.edu::ac95ae64-deac-4e0a-8205-40403d54f1fc" providerId="AD" clId="Web-{5B80B4B8-310D-911C-4D69-01388029F32C}" dt="2024-04-21T18:48:54.092" v="579"/>
          <ac:spMkLst>
            <pc:docMk/>
            <pc:sldMk cId="3991648255" sldId="310"/>
            <ac:spMk id="41" creationId="{987A0FBA-CC04-4256-A8EB-BB3C543E989C}"/>
          </ac:spMkLst>
        </pc:spChg>
        <pc:spChg chg="add">
          <ac:chgData name="Gevorges Chemmala" userId="S::gchemmal@students.kennesaw.edu::ac95ae64-deac-4e0a-8205-40403d54f1fc" providerId="AD" clId="Web-{5B80B4B8-310D-911C-4D69-01388029F32C}" dt="2024-04-21T18:48:54.092" v="579"/>
          <ac:spMkLst>
            <pc:docMk/>
            <pc:sldMk cId="3991648255" sldId="310"/>
            <ac:spMk id="43" creationId="{E633B38B-B87A-4288-A20F-0223A6C27A5A}"/>
          </ac:spMkLst>
        </pc:spChg>
        <pc:picChg chg="del">
          <ac:chgData name="Gevorges Chemmala" userId="S::gchemmal@students.kennesaw.edu::ac95ae64-deac-4e0a-8205-40403d54f1fc" providerId="AD" clId="Web-{5B80B4B8-310D-911C-4D69-01388029F32C}" dt="2024-04-21T18:48:49.873" v="578"/>
          <ac:picMkLst>
            <pc:docMk/>
            <pc:sldMk cId="3991648255" sldId="310"/>
            <ac:picMk id="3" creationId="{64E16DDF-DDBA-720E-F795-82E51D6D13BA}"/>
          </ac:picMkLst>
        </pc:picChg>
        <pc:picChg chg="add mod ord">
          <ac:chgData name="Gevorges Chemmala" userId="S::gchemmal@students.kennesaw.edu::ac95ae64-deac-4e0a-8205-40403d54f1fc" providerId="AD" clId="Web-{5B80B4B8-310D-911C-4D69-01388029F32C}" dt="2024-04-21T18:48:54.092" v="579"/>
          <ac:picMkLst>
            <pc:docMk/>
            <pc:sldMk cId="3991648255" sldId="310"/>
            <ac:picMk id="4" creationId="{E6816019-9752-5D68-2465-35204E40E8D1}"/>
          </ac:picMkLst>
        </pc:picChg>
      </pc:sldChg>
      <pc:sldChg chg="delSp modSp add del replId">
        <pc:chgData name="Gevorges Chemmala" userId="S::gchemmal@students.kennesaw.edu::ac95ae64-deac-4e0a-8205-40403d54f1fc" providerId="AD" clId="Web-{5B80B4B8-310D-911C-4D69-01388029F32C}" dt="2024-04-21T18:45:12.726" v="574"/>
        <pc:sldMkLst>
          <pc:docMk/>
          <pc:sldMk cId="65888045" sldId="311"/>
        </pc:sldMkLst>
        <pc:spChg chg="mod">
          <ac:chgData name="Gevorges Chemmala" userId="S::gchemmal@students.kennesaw.edu::ac95ae64-deac-4e0a-8205-40403d54f1fc" providerId="AD" clId="Web-{5B80B4B8-310D-911C-4D69-01388029F32C}" dt="2024-04-21T18:43:42.442" v="566" actId="20577"/>
          <ac:spMkLst>
            <pc:docMk/>
            <pc:sldMk cId="65888045" sldId="311"/>
            <ac:spMk id="22" creationId="{6A758962-34BB-422C-D176-91F03B5ADBF9}"/>
          </ac:spMkLst>
        </pc:spChg>
        <pc:picChg chg="del">
          <ac:chgData name="Gevorges Chemmala" userId="S::gchemmal@students.kennesaw.edu::ac95ae64-deac-4e0a-8205-40403d54f1fc" providerId="AD" clId="Web-{5B80B4B8-310D-911C-4D69-01388029F32C}" dt="2024-04-21T18:44:19.459" v="568"/>
          <ac:picMkLst>
            <pc:docMk/>
            <pc:sldMk cId="65888045" sldId="311"/>
            <ac:picMk id="3" creationId="{64E16DDF-DDBA-720E-F795-82E51D6D13BA}"/>
          </ac:picMkLst>
        </pc:picChg>
      </pc:sldChg>
      <pc:sldChg chg="addSp delSp modSp add del mod replId setBg">
        <pc:chgData name="Gevorges Chemmala" userId="S::gchemmal@students.kennesaw.edu::ac95ae64-deac-4e0a-8205-40403d54f1fc" providerId="AD" clId="Web-{5B80B4B8-310D-911C-4D69-01388029F32C}" dt="2024-04-21T19:53:27.423" v="1200"/>
        <pc:sldMkLst>
          <pc:docMk/>
          <pc:sldMk cId="2116502583" sldId="312"/>
        </pc:sldMkLst>
        <pc:spChg chg="mod ord">
          <ac:chgData name="Gevorges Chemmala" userId="S::gchemmal@students.kennesaw.edu::ac95ae64-deac-4e0a-8205-40403d54f1fc" providerId="AD" clId="Web-{5B80B4B8-310D-911C-4D69-01388029F32C}" dt="2024-04-21T19:17:29.550" v="1155"/>
          <ac:spMkLst>
            <pc:docMk/>
            <pc:sldMk cId="2116502583" sldId="312"/>
            <ac:spMk id="2" creationId="{43E0BEF2-FD1A-7B04-4AA2-C3C5D1325FFD}"/>
          </ac:spMkLst>
        </pc:spChg>
        <pc:spChg chg="add del mod">
          <ac:chgData name="Gevorges Chemmala" userId="S::gchemmal@students.kennesaw.edu::ac95ae64-deac-4e0a-8205-40403d54f1fc" providerId="AD" clId="Web-{5B80B4B8-310D-911C-4D69-01388029F32C}" dt="2024-04-21T19:17:29.550" v="1155"/>
          <ac:spMkLst>
            <pc:docMk/>
            <pc:sldMk cId="2116502583" sldId="312"/>
            <ac:spMk id="3" creationId="{6A758962-34BB-422C-D176-91F03B5ADBF9}"/>
          </ac:spMkLst>
        </pc:spChg>
        <pc:spChg chg="add">
          <ac:chgData name="Gevorges Chemmala" userId="S::gchemmal@students.kennesaw.edu::ac95ae64-deac-4e0a-8205-40403d54f1fc" providerId="AD" clId="Web-{5B80B4B8-310D-911C-4D69-01388029F32C}" dt="2024-04-21T19:17:29.550" v="1155"/>
          <ac:spMkLst>
            <pc:docMk/>
            <pc:sldMk cId="2116502583" sldId="312"/>
            <ac:spMk id="9" creationId="{987A0FBA-CC04-4256-A8EB-BB3C543E989C}"/>
          </ac:spMkLst>
        </pc:spChg>
        <pc:spChg chg="add">
          <ac:chgData name="Gevorges Chemmala" userId="S::gchemmal@students.kennesaw.edu::ac95ae64-deac-4e0a-8205-40403d54f1fc" providerId="AD" clId="Web-{5B80B4B8-310D-911C-4D69-01388029F32C}" dt="2024-04-21T19:17:29.550" v="1155"/>
          <ac:spMkLst>
            <pc:docMk/>
            <pc:sldMk cId="2116502583" sldId="312"/>
            <ac:spMk id="11" creationId="{3362A0EA-3E81-4464-94B8-70BE5870EDC0}"/>
          </ac:spMkLst>
        </pc:spChg>
        <pc:graphicFrameChg chg="add del">
          <ac:chgData name="Gevorges Chemmala" userId="S::gchemmal@students.kennesaw.edu::ac95ae64-deac-4e0a-8205-40403d54f1fc" providerId="AD" clId="Web-{5B80B4B8-310D-911C-4D69-01388029F32C}" dt="2024-04-21T19:17:13.237" v="1154"/>
          <ac:graphicFrameMkLst>
            <pc:docMk/>
            <pc:sldMk cId="2116502583" sldId="312"/>
            <ac:graphicFrameMk id="5" creationId="{70DCC4D8-67E5-7D28-A967-D91B5D3EBD1D}"/>
          </ac:graphicFrameMkLst>
        </pc:graphicFrameChg>
        <pc:picChg chg="add del mod">
          <ac:chgData name="Gevorges Chemmala" userId="S::gchemmal@students.kennesaw.edu::ac95ae64-deac-4e0a-8205-40403d54f1fc" providerId="AD" clId="Web-{5B80B4B8-310D-911C-4D69-01388029F32C}" dt="2024-04-21T19:48:46.630" v="1163"/>
          <ac:picMkLst>
            <pc:docMk/>
            <pc:sldMk cId="2116502583" sldId="312"/>
            <ac:picMk id="4" creationId="{DA85651C-29CD-8119-33C8-E5BF45BB4BE7}"/>
          </ac:picMkLst>
        </pc:picChg>
        <pc:picChg chg="add mod">
          <ac:chgData name="Gevorges Chemmala" userId="S::gchemmal@students.kennesaw.edu::ac95ae64-deac-4e0a-8205-40403d54f1fc" providerId="AD" clId="Web-{5B80B4B8-310D-911C-4D69-01388029F32C}" dt="2024-04-21T19:48:50.255" v="1164"/>
          <ac:picMkLst>
            <pc:docMk/>
            <pc:sldMk cId="2116502583" sldId="312"/>
            <ac:picMk id="5" creationId="{B8252608-0E96-A949-5FC7-DF3B7BC7FFED}"/>
          </ac:picMkLst>
        </pc:picChg>
        <pc:picChg chg="add">
          <ac:chgData name="Gevorges Chemmala" userId="S::gchemmal@students.kennesaw.edu::ac95ae64-deac-4e0a-8205-40403d54f1fc" providerId="AD" clId="Web-{5B80B4B8-310D-911C-4D69-01388029F32C}" dt="2024-04-21T19:17:29.550" v="1155"/>
          <ac:picMkLst>
            <pc:docMk/>
            <pc:sldMk cId="2116502583" sldId="312"/>
            <ac:picMk id="6" creationId="{52B16776-EF5A-6741-CD04-7520D909F891}"/>
          </ac:picMkLst>
        </pc:picChg>
      </pc:sldChg>
      <pc:sldChg chg="addSp delSp modSp add mod replId setBg">
        <pc:chgData name="Gevorges Chemmala" userId="S::gchemmal@students.kennesaw.edu::ac95ae64-deac-4e0a-8205-40403d54f1fc" providerId="AD" clId="Web-{5B80B4B8-310D-911C-4D69-01388029F32C}" dt="2024-04-21T21:33:28.381" v="1399" actId="1076"/>
        <pc:sldMkLst>
          <pc:docMk/>
          <pc:sldMk cId="1478833086" sldId="313"/>
        </pc:sldMkLst>
        <pc:spChg chg="mod ord">
          <ac:chgData name="Gevorges Chemmala" userId="S::gchemmal@students.kennesaw.edu::ac95ae64-deac-4e0a-8205-40403d54f1fc" providerId="AD" clId="Web-{5B80B4B8-310D-911C-4D69-01388029F32C}" dt="2024-04-21T21:32:04.800" v="1385" actId="1076"/>
          <ac:spMkLst>
            <pc:docMk/>
            <pc:sldMk cId="1478833086" sldId="313"/>
            <ac:spMk id="2" creationId="{43E0BEF2-FD1A-7B04-4AA2-C3C5D1325FFD}"/>
          </ac:spMkLst>
        </pc:spChg>
        <pc:spChg chg="mod">
          <ac:chgData name="Gevorges Chemmala" userId="S::gchemmal@students.kennesaw.edu::ac95ae64-deac-4e0a-8205-40403d54f1fc" providerId="AD" clId="Web-{5B80B4B8-310D-911C-4D69-01388029F32C}" dt="2024-04-21T21:33:15.677" v="1396" actId="14100"/>
          <ac:spMkLst>
            <pc:docMk/>
            <pc:sldMk cId="1478833086" sldId="313"/>
            <ac:spMk id="3" creationId="{6A758962-34BB-422C-D176-91F03B5ADBF9}"/>
          </ac:spMkLst>
        </pc:spChg>
        <pc:spChg chg="add del">
          <ac:chgData name="Gevorges Chemmala" userId="S::gchemmal@students.kennesaw.edu::ac95ae64-deac-4e0a-8205-40403d54f1fc" providerId="AD" clId="Web-{5B80B4B8-310D-911C-4D69-01388029F32C}" dt="2024-04-21T19:24:36.531" v="1161"/>
          <ac:spMkLst>
            <pc:docMk/>
            <pc:sldMk cId="1478833086" sldId="313"/>
            <ac:spMk id="10" creationId="{987A0FBA-CC04-4256-A8EB-BB3C543E989C}"/>
          </ac:spMkLst>
        </pc:spChg>
        <pc:spChg chg="add del">
          <ac:chgData name="Gevorges Chemmala" userId="S::gchemmal@students.kennesaw.edu::ac95ae64-deac-4e0a-8205-40403d54f1fc" providerId="AD" clId="Web-{5B80B4B8-310D-911C-4D69-01388029F32C}" dt="2024-04-21T19:24:36.531" v="1161"/>
          <ac:spMkLst>
            <pc:docMk/>
            <pc:sldMk cId="1478833086" sldId="313"/>
            <ac:spMk id="12" creationId="{3D065C6D-EB42-400B-99C4-D0ACE936F6C3}"/>
          </ac:spMkLst>
        </pc:spChg>
        <pc:spChg chg="add del">
          <ac:chgData name="Gevorges Chemmala" userId="S::gchemmal@students.kennesaw.edu::ac95ae64-deac-4e0a-8205-40403d54f1fc" providerId="AD" clId="Web-{5B80B4B8-310D-911C-4D69-01388029F32C}" dt="2024-04-21T19:24:36.531" v="1161"/>
          <ac:spMkLst>
            <pc:docMk/>
            <pc:sldMk cId="1478833086" sldId="313"/>
            <ac:spMk id="14" creationId="{3362A0EA-3E81-4464-94B8-70BE5870EDC0}"/>
          </ac:spMkLst>
        </pc:spChg>
        <pc:spChg chg="add">
          <ac:chgData name="Gevorges Chemmala" userId="S::gchemmal@students.kennesaw.edu::ac95ae64-deac-4e0a-8205-40403d54f1fc" providerId="AD" clId="Web-{5B80B4B8-310D-911C-4D69-01388029F32C}" dt="2024-04-21T19:24:36.531" v="1161"/>
          <ac:spMkLst>
            <pc:docMk/>
            <pc:sldMk cId="1478833086" sldId="313"/>
            <ac:spMk id="19" creationId="{075615F8-B807-416B-8DBB-536E4371AA51}"/>
          </ac:spMkLst>
        </pc:spChg>
        <pc:spChg chg="add">
          <ac:chgData name="Gevorges Chemmala" userId="S::gchemmal@students.kennesaw.edu::ac95ae64-deac-4e0a-8205-40403d54f1fc" providerId="AD" clId="Web-{5B80B4B8-310D-911C-4D69-01388029F32C}" dt="2024-04-21T19:24:36.531" v="1161"/>
          <ac:spMkLst>
            <pc:docMk/>
            <pc:sldMk cId="1478833086" sldId="313"/>
            <ac:spMk id="21" creationId="{B2484B09-2CAB-4DBE-8AF5-A733A94006DC}"/>
          </ac:spMkLst>
        </pc:spChg>
        <pc:spChg chg="add">
          <ac:chgData name="Gevorges Chemmala" userId="S::gchemmal@students.kennesaw.edu::ac95ae64-deac-4e0a-8205-40403d54f1fc" providerId="AD" clId="Web-{5B80B4B8-310D-911C-4D69-01388029F32C}" dt="2024-04-21T19:24:36.531" v="1161"/>
          <ac:spMkLst>
            <pc:docMk/>
            <pc:sldMk cId="1478833086" sldId="313"/>
            <ac:spMk id="23" creationId="{36B36566-4D08-4F26-8C98-ED11098FB986}"/>
          </ac:spMkLst>
        </pc:spChg>
        <pc:spChg chg="add">
          <ac:chgData name="Gevorges Chemmala" userId="S::gchemmal@students.kennesaw.edu::ac95ae64-deac-4e0a-8205-40403d54f1fc" providerId="AD" clId="Web-{5B80B4B8-310D-911C-4D69-01388029F32C}" dt="2024-04-21T19:24:36.531" v="1161"/>
          <ac:spMkLst>
            <pc:docMk/>
            <pc:sldMk cId="1478833086" sldId="313"/>
            <ac:spMk id="25" creationId="{B4E82C7F-8602-4A38-A43F-2CC20AB9D887}"/>
          </ac:spMkLst>
        </pc:spChg>
        <pc:picChg chg="add mod">
          <ac:chgData name="Gevorges Chemmala" userId="S::gchemmal@students.kennesaw.edu::ac95ae64-deac-4e0a-8205-40403d54f1fc" providerId="AD" clId="Web-{5B80B4B8-310D-911C-4D69-01388029F32C}" dt="2024-04-21T21:33:28.381" v="1399" actId="1076"/>
          <ac:picMkLst>
            <pc:docMk/>
            <pc:sldMk cId="1478833086" sldId="313"/>
            <ac:picMk id="4" creationId="{374FDC2F-908C-783D-942D-D0902FD5029B}"/>
          </ac:picMkLst>
        </pc:picChg>
        <pc:picChg chg="add mod ord">
          <ac:chgData name="Gevorges Chemmala" userId="S::gchemmal@students.kennesaw.edu::ac95ae64-deac-4e0a-8205-40403d54f1fc" providerId="AD" clId="Web-{5B80B4B8-310D-911C-4D69-01388029F32C}" dt="2024-04-21T21:33:03.755" v="1393" actId="1076"/>
          <ac:picMkLst>
            <pc:docMk/>
            <pc:sldMk cId="1478833086" sldId="313"/>
            <ac:picMk id="7" creationId="{39AC109A-5C79-BBDC-5B1C-8C3B2EC227BB}"/>
          </ac:picMkLst>
        </pc:picChg>
      </pc:sldChg>
      <pc:sldChg chg="add replId">
        <pc:chgData name="Gevorges Chemmala" userId="S::gchemmal@students.kennesaw.edu::ac95ae64-deac-4e0a-8205-40403d54f1fc" providerId="AD" clId="Web-{5B80B4B8-310D-911C-4D69-01388029F32C}" dt="2024-04-21T19:09:25.817" v="983"/>
        <pc:sldMkLst>
          <pc:docMk/>
          <pc:sldMk cId="2406689690" sldId="314"/>
        </pc:sldMkLst>
      </pc:sldChg>
      <pc:sldChg chg="add replId">
        <pc:chgData name="Gevorges Chemmala" userId="S::gchemmal@students.kennesaw.edu::ac95ae64-deac-4e0a-8205-40403d54f1fc" providerId="AD" clId="Web-{5B80B4B8-310D-911C-4D69-01388029F32C}" dt="2024-04-21T19:09:27.270" v="984"/>
        <pc:sldMkLst>
          <pc:docMk/>
          <pc:sldMk cId="1897283070" sldId="315"/>
        </pc:sldMkLst>
      </pc:sldChg>
      <pc:sldChg chg="addSp modSp add mod ord replId setBg">
        <pc:chgData name="Gevorges Chemmala" userId="S::gchemmal@students.kennesaw.edu::ac95ae64-deac-4e0a-8205-40403d54f1fc" providerId="AD" clId="Web-{5B80B4B8-310D-911C-4D69-01388029F32C}" dt="2024-04-21T19:58:39.467" v="1225" actId="20577"/>
        <pc:sldMkLst>
          <pc:docMk/>
          <pc:sldMk cId="3074615322" sldId="316"/>
        </pc:sldMkLst>
        <pc:spChg chg="mod ord">
          <ac:chgData name="Gevorges Chemmala" userId="S::gchemmal@students.kennesaw.edu::ac95ae64-deac-4e0a-8205-40403d54f1fc" providerId="AD" clId="Web-{5B80B4B8-310D-911C-4D69-01388029F32C}" dt="2024-04-21T19:18:21.411" v="1157"/>
          <ac:spMkLst>
            <pc:docMk/>
            <pc:sldMk cId="3074615322" sldId="316"/>
            <ac:spMk id="2" creationId="{43E0BEF2-FD1A-7B04-4AA2-C3C5D1325FFD}"/>
          </ac:spMkLst>
        </pc:spChg>
        <pc:spChg chg="mod ord">
          <ac:chgData name="Gevorges Chemmala" userId="S::gchemmal@students.kennesaw.edu::ac95ae64-deac-4e0a-8205-40403d54f1fc" providerId="AD" clId="Web-{5B80B4B8-310D-911C-4D69-01388029F32C}" dt="2024-04-21T19:58:39.467" v="1225" actId="20577"/>
          <ac:spMkLst>
            <pc:docMk/>
            <pc:sldMk cId="3074615322" sldId="316"/>
            <ac:spMk id="3" creationId="{6A758962-34BB-422C-D176-91F03B5ADBF9}"/>
          </ac:spMkLst>
        </pc:spChg>
        <pc:spChg chg="add">
          <ac:chgData name="Gevorges Chemmala" userId="S::gchemmal@students.kennesaw.edu::ac95ae64-deac-4e0a-8205-40403d54f1fc" providerId="AD" clId="Web-{5B80B4B8-310D-911C-4D69-01388029F32C}" dt="2024-04-21T19:18:21.411" v="1157"/>
          <ac:spMkLst>
            <pc:docMk/>
            <pc:sldMk cId="3074615322" sldId="316"/>
            <ac:spMk id="9" creationId="{987A0FBA-CC04-4256-A8EB-BB3C543E989C}"/>
          </ac:spMkLst>
        </pc:spChg>
        <pc:spChg chg="add">
          <ac:chgData name="Gevorges Chemmala" userId="S::gchemmal@students.kennesaw.edu::ac95ae64-deac-4e0a-8205-40403d54f1fc" providerId="AD" clId="Web-{5B80B4B8-310D-911C-4D69-01388029F32C}" dt="2024-04-21T19:18:21.411" v="1157"/>
          <ac:spMkLst>
            <pc:docMk/>
            <pc:sldMk cId="3074615322" sldId="316"/>
            <ac:spMk id="11" creationId="{E633B38B-B87A-4288-A20F-0223A6C27A5A}"/>
          </ac:spMkLst>
        </pc:spChg>
        <pc:picChg chg="add mod">
          <ac:chgData name="Gevorges Chemmala" userId="S::gchemmal@students.kennesaw.edu::ac95ae64-deac-4e0a-8205-40403d54f1fc" providerId="AD" clId="Web-{5B80B4B8-310D-911C-4D69-01388029F32C}" dt="2024-04-21T19:18:21.411" v="1157"/>
          <ac:picMkLst>
            <pc:docMk/>
            <pc:sldMk cId="3074615322" sldId="316"/>
            <ac:picMk id="4" creationId="{3D8E9FEC-7950-8206-C201-BA4F8987115B}"/>
          </ac:picMkLst>
        </pc:picChg>
      </pc:sldChg>
      <pc:sldChg chg="addSp delSp modSp new mod setBg">
        <pc:chgData name="Gevorges Chemmala" userId="S::gchemmal@students.kennesaw.edu::ac95ae64-deac-4e0a-8205-40403d54f1fc" providerId="AD" clId="Web-{5B80B4B8-310D-911C-4D69-01388029F32C}" dt="2024-04-21T19:58:21.576" v="1222" actId="1076"/>
        <pc:sldMkLst>
          <pc:docMk/>
          <pc:sldMk cId="364617948" sldId="317"/>
        </pc:sldMkLst>
        <pc:spChg chg="mod ord">
          <ac:chgData name="Gevorges Chemmala" userId="S::gchemmal@students.kennesaw.edu::ac95ae64-deac-4e0a-8205-40403d54f1fc" providerId="AD" clId="Web-{5B80B4B8-310D-911C-4D69-01388029F32C}" dt="2024-04-21T19:58:08.716" v="1221" actId="14100"/>
          <ac:spMkLst>
            <pc:docMk/>
            <pc:sldMk cId="364617948" sldId="317"/>
            <ac:spMk id="2" creationId="{AEBDE098-E22A-BE3A-1F4D-5C3BD293C20E}"/>
          </ac:spMkLst>
        </pc:spChg>
        <pc:spChg chg="mod">
          <ac:chgData name="Gevorges Chemmala" userId="S::gchemmal@students.kennesaw.edu::ac95ae64-deac-4e0a-8205-40403d54f1fc" providerId="AD" clId="Web-{5B80B4B8-310D-911C-4D69-01388029F32C}" dt="2024-04-21T19:58:01.684" v="1220" actId="14100"/>
          <ac:spMkLst>
            <pc:docMk/>
            <pc:sldMk cId="364617948" sldId="317"/>
            <ac:spMk id="3" creationId="{6886B719-8232-ACB3-CC9C-73540BA53DAF}"/>
          </ac:spMkLst>
        </pc:spChg>
        <pc:spChg chg="add del">
          <ac:chgData name="Gevorges Chemmala" userId="S::gchemmal@students.kennesaw.edu::ac95ae64-deac-4e0a-8205-40403d54f1fc" providerId="AD" clId="Web-{5B80B4B8-310D-911C-4D69-01388029F32C}" dt="2024-04-21T19:55:04.474" v="1204"/>
          <ac:spMkLst>
            <pc:docMk/>
            <pc:sldMk cId="364617948" sldId="317"/>
            <ac:spMk id="10" creationId="{987A0FBA-CC04-4256-A8EB-BB3C543E989C}"/>
          </ac:spMkLst>
        </pc:spChg>
        <pc:spChg chg="add del">
          <ac:chgData name="Gevorges Chemmala" userId="S::gchemmal@students.kennesaw.edu::ac95ae64-deac-4e0a-8205-40403d54f1fc" providerId="AD" clId="Web-{5B80B4B8-310D-911C-4D69-01388029F32C}" dt="2024-04-21T19:55:04.474" v="1204"/>
          <ac:spMkLst>
            <pc:docMk/>
            <pc:sldMk cId="364617948" sldId="317"/>
            <ac:spMk id="12" creationId="{3D065C6D-EB42-400B-99C4-D0ACE936F6C3}"/>
          </ac:spMkLst>
        </pc:spChg>
        <pc:spChg chg="add del">
          <ac:chgData name="Gevorges Chemmala" userId="S::gchemmal@students.kennesaw.edu::ac95ae64-deac-4e0a-8205-40403d54f1fc" providerId="AD" clId="Web-{5B80B4B8-310D-911C-4D69-01388029F32C}" dt="2024-04-21T19:55:04.474" v="1204"/>
          <ac:spMkLst>
            <pc:docMk/>
            <pc:sldMk cId="364617948" sldId="317"/>
            <ac:spMk id="14" creationId="{3362A0EA-3E81-4464-94B8-70BE5870EDC0}"/>
          </ac:spMkLst>
        </pc:spChg>
        <pc:spChg chg="add del">
          <ac:chgData name="Gevorges Chemmala" userId="S::gchemmal@students.kennesaw.edu::ac95ae64-deac-4e0a-8205-40403d54f1fc" providerId="AD" clId="Web-{5B80B4B8-310D-911C-4D69-01388029F32C}" dt="2024-04-21T19:55:47.179" v="1209"/>
          <ac:spMkLst>
            <pc:docMk/>
            <pc:sldMk cId="364617948" sldId="317"/>
            <ac:spMk id="16" creationId="{075615F8-B807-416B-8DBB-536E4371AA51}"/>
          </ac:spMkLst>
        </pc:spChg>
        <pc:spChg chg="add del">
          <ac:chgData name="Gevorges Chemmala" userId="S::gchemmal@students.kennesaw.edu::ac95ae64-deac-4e0a-8205-40403d54f1fc" providerId="AD" clId="Web-{5B80B4B8-310D-911C-4D69-01388029F32C}" dt="2024-04-21T19:55:47.179" v="1209"/>
          <ac:spMkLst>
            <pc:docMk/>
            <pc:sldMk cId="364617948" sldId="317"/>
            <ac:spMk id="17" creationId="{B2484B09-2CAB-4DBE-8AF5-A733A94006DC}"/>
          </ac:spMkLst>
        </pc:spChg>
        <pc:spChg chg="add del">
          <ac:chgData name="Gevorges Chemmala" userId="S::gchemmal@students.kennesaw.edu::ac95ae64-deac-4e0a-8205-40403d54f1fc" providerId="AD" clId="Web-{5B80B4B8-310D-911C-4D69-01388029F32C}" dt="2024-04-21T19:54:49.145" v="1203"/>
          <ac:spMkLst>
            <pc:docMk/>
            <pc:sldMk cId="364617948" sldId="317"/>
            <ac:spMk id="19" creationId="{075615F8-B807-416B-8DBB-536E4371AA51}"/>
          </ac:spMkLst>
        </pc:spChg>
        <pc:spChg chg="add del">
          <ac:chgData name="Gevorges Chemmala" userId="S::gchemmal@students.kennesaw.edu::ac95ae64-deac-4e0a-8205-40403d54f1fc" providerId="AD" clId="Web-{5B80B4B8-310D-911C-4D69-01388029F32C}" dt="2024-04-21T19:54:49.145" v="1203"/>
          <ac:spMkLst>
            <pc:docMk/>
            <pc:sldMk cId="364617948" sldId="317"/>
            <ac:spMk id="21" creationId="{5507C61F-55C2-482E-B916-A0C3A3A02986}"/>
          </ac:spMkLst>
        </pc:spChg>
        <pc:spChg chg="add del">
          <ac:chgData name="Gevorges Chemmala" userId="S::gchemmal@students.kennesaw.edu::ac95ae64-deac-4e0a-8205-40403d54f1fc" providerId="AD" clId="Web-{5B80B4B8-310D-911C-4D69-01388029F32C}" dt="2024-04-21T19:55:47.179" v="1209"/>
          <ac:spMkLst>
            <pc:docMk/>
            <pc:sldMk cId="364617948" sldId="317"/>
            <ac:spMk id="23" creationId="{36B36566-4D08-4F26-8C98-ED11098FB986}"/>
          </ac:spMkLst>
        </pc:spChg>
        <pc:spChg chg="add del">
          <ac:chgData name="Gevorges Chemmala" userId="S::gchemmal@students.kennesaw.edu::ac95ae64-deac-4e0a-8205-40403d54f1fc" providerId="AD" clId="Web-{5B80B4B8-310D-911C-4D69-01388029F32C}" dt="2024-04-21T19:55:47.179" v="1209"/>
          <ac:spMkLst>
            <pc:docMk/>
            <pc:sldMk cId="364617948" sldId="317"/>
            <ac:spMk id="25" creationId="{B4E82C7F-8602-4A38-A43F-2CC20AB9D887}"/>
          </ac:spMkLst>
        </pc:spChg>
        <pc:spChg chg="add del">
          <ac:chgData name="Gevorges Chemmala" userId="S::gchemmal@students.kennesaw.edu::ac95ae64-deac-4e0a-8205-40403d54f1fc" providerId="AD" clId="Web-{5B80B4B8-310D-911C-4D69-01388029F32C}" dt="2024-04-21T19:55:47.163" v="1208"/>
          <ac:spMkLst>
            <pc:docMk/>
            <pc:sldMk cId="364617948" sldId="317"/>
            <ac:spMk id="30" creationId="{075615F8-B807-416B-8DBB-536E4371AA51}"/>
          </ac:spMkLst>
        </pc:spChg>
        <pc:spChg chg="add del">
          <ac:chgData name="Gevorges Chemmala" userId="S::gchemmal@students.kennesaw.edu::ac95ae64-deac-4e0a-8205-40403d54f1fc" providerId="AD" clId="Web-{5B80B4B8-310D-911C-4D69-01388029F32C}" dt="2024-04-21T19:55:47.163" v="1208"/>
          <ac:spMkLst>
            <pc:docMk/>
            <pc:sldMk cId="364617948" sldId="317"/>
            <ac:spMk id="32" creationId="{B4E82C7F-8602-4A38-A43F-2CC20AB9D887}"/>
          </ac:spMkLst>
        </pc:spChg>
        <pc:spChg chg="add del">
          <ac:chgData name="Gevorges Chemmala" userId="S::gchemmal@students.kennesaw.edu::ac95ae64-deac-4e0a-8205-40403d54f1fc" providerId="AD" clId="Web-{5B80B4B8-310D-911C-4D69-01388029F32C}" dt="2024-04-21T19:56:28.540" v="1212"/>
          <ac:spMkLst>
            <pc:docMk/>
            <pc:sldMk cId="364617948" sldId="317"/>
            <ac:spMk id="34" creationId="{075615F8-B807-416B-8DBB-536E4371AA51}"/>
          </ac:spMkLst>
        </pc:spChg>
        <pc:spChg chg="add del">
          <ac:chgData name="Gevorges Chemmala" userId="S::gchemmal@students.kennesaw.edu::ac95ae64-deac-4e0a-8205-40403d54f1fc" providerId="AD" clId="Web-{5B80B4B8-310D-911C-4D69-01388029F32C}" dt="2024-04-21T19:56:28.540" v="1212"/>
          <ac:spMkLst>
            <pc:docMk/>
            <pc:sldMk cId="364617948" sldId="317"/>
            <ac:spMk id="35" creationId="{20758FF1-C584-443B-AD47-57B8F296C8A8}"/>
          </ac:spMkLst>
        </pc:spChg>
        <pc:spChg chg="add">
          <ac:chgData name="Gevorges Chemmala" userId="S::gchemmal@students.kennesaw.edu::ac95ae64-deac-4e0a-8205-40403d54f1fc" providerId="AD" clId="Web-{5B80B4B8-310D-911C-4D69-01388029F32C}" dt="2024-04-21T19:56:28.540" v="1212"/>
          <ac:spMkLst>
            <pc:docMk/>
            <pc:sldMk cId="364617948" sldId="317"/>
            <ac:spMk id="40" creationId="{075615F8-B807-416B-8DBB-536E4371AA51}"/>
          </ac:spMkLst>
        </pc:spChg>
        <pc:spChg chg="add">
          <ac:chgData name="Gevorges Chemmala" userId="S::gchemmal@students.kennesaw.edu::ac95ae64-deac-4e0a-8205-40403d54f1fc" providerId="AD" clId="Web-{5B80B4B8-310D-911C-4D69-01388029F32C}" dt="2024-04-21T19:56:28.540" v="1212"/>
          <ac:spMkLst>
            <pc:docMk/>
            <pc:sldMk cId="364617948" sldId="317"/>
            <ac:spMk id="42" creationId="{6072F1F1-F5A7-41C5-8CFF-9B42383FF5CB}"/>
          </ac:spMkLst>
        </pc:spChg>
        <pc:picChg chg="add del mod ord">
          <ac:chgData name="Gevorges Chemmala" userId="S::gchemmal@students.kennesaw.edu::ac95ae64-deac-4e0a-8205-40403d54f1fc" providerId="AD" clId="Web-{5B80B4B8-310D-911C-4D69-01388029F32C}" dt="2024-04-21T19:56:06.414" v="1210"/>
          <ac:picMkLst>
            <pc:docMk/>
            <pc:sldMk cId="364617948" sldId="317"/>
            <ac:picMk id="5" creationId="{F4BEB879-F256-631A-714E-856FF8131CCD}"/>
          </ac:picMkLst>
        </pc:picChg>
        <pc:picChg chg="add mod ord">
          <ac:chgData name="Gevorges Chemmala" userId="S::gchemmal@students.kennesaw.edu::ac95ae64-deac-4e0a-8205-40403d54f1fc" providerId="AD" clId="Web-{5B80B4B8-310D-911C-4D69-01388029F32C}" dt="2024-04-21T19:56:28.540" v="1212"/>
          <ac:picMkLst>
            <pc:docMk/>
            <pc:sldMk cId="364617948" sldId="317"/>
            <ac:picMk id="6" creationId="{76FA1C22-C576-1705-B7C0-11F913635062}"/>
          </ac:picMkLst>
        </pc:picChg>
        <pc:picChg chg="add del mod">
          <ac:chgData name="Gevorges Chemmala" userId="S::gchemmal@students.kennesaw.edu::ac95ae64-deac-4e0a-8205-40403d54f1fc" providerId="AD" clId="Web-{5B80B4B8-310D-911C-4D69-01388029F32C}" dt="2024-04-21T19:56:48.009" v="1213"/>
          <ac:picMkLst>
            <pc:docMk/>
            <pc:sldMk cId="364617948" sldId="317"/>
            <ac:picMk id="7" creationId="{EE27C577-6693-3653-3CCF-C674C5111D21}"/>
          </ac:picMkLst>
        </pc:picChg>
        <pc:picChg chg="add mod ord">
          <ac:chgData name="Gevorges Chemmala" userId="S::gchemmal@students.kennesaw.edu::ac95ae64-deac-4e0a-8205-40403d54f1fc" providerId="AD" clId="Web-{5B80B4B8-310D-911C-4D69-01388029F32C}" dt="2024-04-21T19:58:21.576" v="1222" actId="1076"/>
          <ac:picMkLst>
            <pc:docMk/>
            <pc:sldMk cId="364617948" sldId="317"/>
            <ac:picMk id="8" creationId="{E347CC4A-32DB-2010-7632-4A36C9DE3161}"/>
          </ac:picMkLst>
        </pc:picChg>
      </pc:sldChg>
      <pc:sldChg chg="addSp delSp modSp new del">
        <pc:chgData name="Gevorges Chemmala" userId="S::gchemmal@students.kennesaw.edu::ac95ae64-deac-4e0a-8205-40403d54f1fc" providerId="AD" clId="Web-{5B80B4B8-310D-911C-4D69-01388029F32C}" dt="2024-04-21T19:52:13.123" v="1191"/>
        <pc:sldMkLst>
          <pc:docMk/>
          <pc:sldMk cId="2000750565" sldId="317"/>
        </pc:sldMkLst>
        <pc:spChg chg="mod">
          <ac:chgData name="Gevorges Chemmala" userId="S::gchemmal@students.kennesaw.edu::ac95ae64-deac-4e0a-8205-40403d54f1fc" providerId="AD" clId="Web-{5B80B4B8-310D-911C-4D69-01388029F32C}" dt="2024-04-21T19:50:05.211" v="1170" actId="20577"/>
          <ac:spMkLst>
            <pc:docMk/>
            <pc:sldMk cId="2000750565" sldId="317"/>
            <ac:spMk id="2" creationId="{EC5CDF58-5435-38AA-4476-E0F45097E225}"/>
          </ac:spMkLst>
        </pc:spChg>
        <pc:spChg chg="del">
          <ac:chgData name="Gevorges Chemmala" userId="S::gchemmal@students.kennesaw.edu::ac95ae64-deac-4e0a-8205-40403d54f1fc" providerId="AD" clId="Web-{5B80B4B8-310D-911C-4D69-01388029F32C}" dt="2024-04-21T19:49:52.101" v="1168"/>
          <ac:spMkLst>
            <pc:docMk/>
            <pc:sldMk cId="2000750565" sldId="317"/>
            <ac:spMk id="3" creationId="{EA342A8D-F4C9-105B-9DE9-B07EB4E8FB4D}"/>
          </ac:spMkLst>
        </pc:spChg>
        <pc:spChg chg="add del mod">
          <ac:chgData name="Gevorges Chemmala" userId="S::gchemmal@students.kennesaw.edu::ac95ae64-deac-4e0a-8205-40403d54f1fc" providerId="AD" clId="Web-{5B80B4B8-310D-911C-4D69-01388029F32C}" dt="2024-04-21T19:50:32.243" v="1175"/>
          <ac:spMkLst>
            <pc:docMk/>
            <pc:sldMk cId="2000750565" sldId="317"/>
            <ac:spMk id="5" creationId="{E5877878-48AD-989F-5839-71854D65FB92}"/>
          </ac:spMkLst>
        </pc:spChg>
        <pc:spChg chg="add mod">
          <ac:chgData name="Gevorges Chemmala" userId="S::gchemmal@students.kennesaw.edu::ac95ae64-deac-4e0a-8205-40403d54f1fc" providerId="AD" clId="Web-{5B80B4B8-310D-911C-4D69-01388029F32C}" dt="2024-04-21T19:51:05.010" v="1180" actId="20577"/>
          <ac:spMkLst>
            <pc:docMk/>
            <pc:sldMk cId="2000750565" sldId="317"/>
            <ac:spMk id="6" creationId="{5789FB27-836C-568C-DC60-CF52E0706EDC}"/>
          </ac:spMkLst>
        </pc:spChg>
        <pc:picChg chg="add mod ord">
          <ac:chgData name="Gevorges Chemmala" userId="S::gchemmal@students.kennesaw.edu::ac95ae64-deac-4e0a-8205-40403d54f1fc" providerId="AD" clId="Web-{5B80B4B8-310D-911C-4D69-01388029F32C}" dt="2024-04-21T19:50:17.493" v="1171" actId="1076"/>
          <ac:picMkLst>
            <pc:docMk/>
            <pc:sldMk cId="2000750565" sldId="317"/>
            <ac:picMk id="4" creationId="{CF74006D-DCAB-C8F4-B37A-A574C2BF1CCF}"/>
          </ac:picMkLst>
        </pc:picChg>
      </pc:sldChg>
      <pc:sldChg chg="add del replId">
        <pc:chgData name="Gevorges Chemmala" userId="S::gchemmal@students.kennesaw.edu::ac95ae64-deac-4e0a-8205-40403d54f1fc" providerId="AD" clId="Web-{5B80B4B8-310D-911C-4D69-01388029F32C}" dt="2024-04-21T19:16:21.720" v="1151"/>
        <pc:sldMkLst>
          <pc:docMk/>
          <pc:sldMk cId="3491435789" sldId="317"/>
        </pc:sldMkLst>
      </pc:sldChg>
      <pc:sldChg chg="modSp new del">
        <pc:chgData name="Gevorges Chemmala" userId="S::gchemmal@students.kennesaw.edu::ac95ae64-deac-4e0a-8205-40403d54f1fc" providerId="AD" clId="Web-{5B80B4B8-310D-911C-4D69-01388029F32C}" dt="2024-04-21T19:52:09.872" v="1190"/>
        <pc:sldMkLst>
          <pc:docMk/>
          <pc:sldMk cId="1484537627" sldId="318"/>
        </pc:sldMkLst>
        <pc:spChg chg="mod">
          <ac:chgData name="Gevorges Chemmala" userId="S::gchemmal@students.kennesaw.edu::ac95ae64-deac-4e0a-8205-40403d54f1fc" providerId="AD" clId="Web-{5B80B4B8-310D-911C-4D69-01388029F32C}" dt="2024-04-21T19:52:07.841" v="1189" actId="20577"/>
          <ac:spMkLst>
            <pc:docMk/>
            <pc:sldMk cId="1484537627" sldId="318"/>
            <ac:spMk id="3" creationId="{C3E10B42-AF02-7F74-6354-83A5B6001AA3}"/>
          </ac:spMkLst>
        </pc:spChg>
      </pc:sldChg>
    </pc:docChg>
  </pc:docChgLst>
  <pc:docChgLst>
    <pc:chgData name="Gevorges Chemmala" userId="S::gchemmal@students.kennesaw.edu::ac95ae64-deac-4e0a-8205-40403d54f1fc" providerId="AD" clId="Web-{8D5BE3CF-6DA2-DCD9-5F2C-A1CFB736D9C7}"/>
    <pc:docChg chg="modSld">
      <pc:chgData name="Gevorges Chemmala" userId="S::gchemmal@students.kennesaw.edu::ac95ae64-deac-4e0a-8205-40403d54f1fc" providerId="AD" clId="Web-{8D5BE3CF-6DA2-DCD9-5F2C-A1CFB736D9C7}" dt="2024-04-21T14:21:24.528" v="101" actId="1076"/>
      <pc:docMkLst>
        <pc:docMk/>
      </pc:docMkLst>
      <pc:sldChg chg="addSp delSp modSp mod setBg">
        <pc:chgData name="Gevorges Chemmala" userId="S::gchemmal@students.kennesaw.edu::ac95ae64-deac-4e0a-8205-40403d54f1fc" providerId="AD" clId="Web-{8D5BE3CF-6DA2-DCD9-5F2C-A1CFB736D9C7}" dt="2024-04-21T14:11:22.678" v="53" actId="1076"/>
        <pc:sldMkLst>
          <pc:docMk/>
          <pc:sldMk cId="904246088" sldId="277"/>
        </pc:sldMkLst>
        <pc:spChg chg="mod ord">
          <ac:chgData name="Gevorges Chemmala" userId="S::gchemmal@students.kennesaw.edu::ac95ae64-deac-4e0a-8205-40403d54f1fc" providerId="AD" clId="Web-{8D5BE3CF-6DA2-DCD9-5F2C-A1CFB736D9C7}" dt="2024-04-21T14:11:09.646" v="49" actId="1076"/>
          <ac:spMkLst>
            <pc:docMk/>
            <pc:sldMk cId="904246088" sldId="277"/>
            <ac:spMk id="2" creationId="{43E0BEF2-FD1A-7B04-4AA2-C3C5D1325FFD}"/>
          </ac:spMkLst>
        </pc:spChg>
        <pc:spChg chg="mod ord">
          <ac:chgData name="Gevorges Chemmala" userId="S::gchemmal@students.kennesaw.edu::ac95ae64-deac-4e0a-8205-40403d54f1fc" providerId="AD" clId="Web-{8D5BE3CF-6DA2-DCD9-5F2C-A1CFB736D9C7}" dt="2024-04-21T14:11:01.568" v="48" actId="1076"/>
          <ac:spMkLst>
            <pc:docMk/>
            <pc:sldMk cId="904246088" sldId="277"/>
            <ac:spMk id="3" creationId="{6A758962-34BB-422C-D176-91F03B5ADBF9}"/>
          </ac:spMkLst>
        </pc:spChg>
        <pc:spChg chg="add del">
          <ac:chgData name="Gevorges Chemmala" userId="S::gchemmal@students.kennesaw.edu::ac95ae64-deac-4e0a-8205-40403d54f1fc" providerId="AD" clId="Web-{8D5BE3CF-6DA2-DCD9-5F2C-A1CFB736D9C7}" dt="2024-04-21T14:06:01.260" v="11"/>
          <ac:spMkLst>
            <pc:docMk/>
            <pc:sldMk cId="904246088" sldId="277"/>
            <ac:spMk id="10" creationId="{075615F8-B807-416B-8DBB-536E4371AA51}"/>
          </ac:spMkLst>
        </pc:spChg>
        <pc:spChg chg="add">
          <ac:chgData name="Gevorges Chemmala" userId="S::gchemmal@students.kennesaw.edu::ac95ae64-deac-4e0a-8205-40403d54f1fc" providerId="AD" clId="Web-{8D5BE3CF-6DA2-DCD9-5F2C-A1CFB736D9C7}" dt="2024-04-21T14:09:26.705" v="26"/>
          <ac:spMkLst>
            <pc:docMk/>
            <pc:sldMk cId="904246088" sldId="277"/>
            <ac:spMk id="11" creationId="{B2484B09-2CAB-4DBE-8AF5-A733A94006DC}"/>
          </ac:spMkLst>
        </pc:spChg>
        <pc:spChg chg="add del">
          <ac:chgData name="Gevorges Chemmala" userId="S::gchemmal@students.kennesaw.edu::ac95ae64-deac-4e0a-8205-40403d54f1fc" providerId="AD" clId="Web-{8D5BE3CF-6DA2-DCD9-5F2C-A1CFB736D9C7}" dt="2024-04-21T14:06:01.260" v="11"/>
          <ac:spMkLst>
            <pc:docMk/>
            <pc:sldMk cId="904246088" sldId="277"/>
            <ac:spMk id="12" creationId="{B4E82C7F-8602-4A38-A43F-2CC20AB9D887}"/>
          </ac:spMkLst>
        </pc:spChg>
        <pc:spChg chg="add">
          <ac:chgData name="Gevorges Chemmala" userId="S::gchemmal@students.kennesaw.edu::ac95ae64-deac-4e0a-8205-40403d54f1fc" providerId="AD" clId="Web-{8D5BE3CF-6DA2-DCD9-5F2C-A1CFB736D9C7}" dt="2024-04-21T14:09:26.705" v="26"/>
          <ac:spMkLst>
            <pc:docMk/>
            <pc:sldMk cId="904246088" sldId="277"/>
            <ac:spMk id="13" creationId="{075615F8-B807-416B-8DBB-536E4371AA51}"/>
          </ac:spMkLst>
        </pc:spChg>
        <pc:spChg chg="add del">
          <ac:chgData name="Gevorges Chemmala" userId="S::gchemmal@students.kennesaw.edu::ac95ae64-deac-4e0a-8205-40403d54f1fc" providerId="AD" clId="Web-{8D5BE3CF-6DA2-DCD9-5F2C-A1CFB736D9C7}" dt="2024-04-21T14:06:19.542" v="13"/>
          <ac:spMkLst>
            <pc:docMk/>
            <pc:sldMk cId="904246088" sldId="277"/>
            <ac:spMk id="14" creationId="{075615F8-B807-416B-8DBB-536E4371AA51}"/>
          </ac:spMkLst>
        </pc:spChg>
        <pc:spChg chg="add del">
          <ac:chgData name="Gevorges Chemmala" userId="S::gchemmal@students.kennesaw.edu::ac95ae64-deac-4e0a-8205-40403d54f1fc" providerId="AD" clId="Web-{8D5BE3CF-6DA2-DCD9-5F2C-A1CFB736D9C7}" dt="2024-04-21T14:06:19.542" v="13"/>
          <ac:spMkLst>
            <pc:docMk/>
            <pc:sldMk cId="904246088" sldId="277"/>
            <ac:spMk id="15" creationId="{6072F1F1-F5A7-41C5-8CFF-9B42383FF5CB}"/>
          </ac:spMkLst>
        </pc:spChg>
        <pc:spChg chg="add">
          <ac:chgData name="Gevorges Chemmala" userId="S::gchemmal@students.kennesaw.edu::ac95ae64-deac-4e0a-8205-40403d54f1fc" providerId="AD" clId="Web-{8D5BE3CF-6DA2-DCD9-5F2C-A1CFB736D9C7}" dt="2024-04-21T14:09:26.705" v="26"/>
          <ac:spMkLst>
            <pc:docMk/>
            <pc:sldMk cId="904246088" sldId="277"/>
            <ac:spMk id="17" creationId="{36B36566-4D08-4F26-8C98-ED11098FB986}"/>
          </ac:spMkLst>
        </pc:spChg>
        <pc:spChg chg="add">
          <ac:chgData name="Gevorges Chemmala" userId="S::gchemmal@students.kennesaw.edu::ac95ae64-deac-4e0a-8205-40403d54f1fc" providerId="AD" clId="Web-{8D5BE3CF-6DA2-DCD9-5F2C-A1CFB736D9C7}" dt="2024-04-21T14:09:26.705" v="26"/>
          <ac:spMkLst>
            <pc:docMk/>
            <pc:sldMk cId="904246088" sldId="277"/>
            <ac:spMk id="19" creationId="{B4E82C7F-8602-4A38-A43F-2CC20AB9D887}"/>
          </ac:spMkLst>
        </pc:spChg>
        <pc:picChg chg="add del mod ord">
          <ac:chgData name="Gevorges Chemmala" userId="S::gchemmal@students.kennesaw.edu::ac95ae64-deac-4e0a-8205-40403d54f1fc" providerId="AD" clId="Web-{8D5BE3CF-6DA2-DCD9-5F2C-A1CFB736D9C7}" dt="2024-04-21T14:06:25.558" v="15"/>
          <ac:picMkLst>
            <pc:docMk/>
            <pc:sldMk cId="904246088" sldId="277"/>
            <ac:picMk id="4" creationId="{541E1F34-4E0A-C77C-1446-18FECF84393B}"/>
          </ac:picMkLst>
        </pc:picChg>
        <pc:picChg chg="add del mod">
          <ac:chgData name="Gevorges Chemmala" userId="S::gchemmal@students.kennesaw.edu::ac95ae64-deac-4e0a-8205-40403d54f1fc" providerId="AD" clId="Web-{8D5BE3CF-6DA2-DCD9-5F2C-A1CFB736D9C7}" dt="2024-04-21T14:06:24.073" v="14"/>
          <ac:picMkLst>
            <pc:docMk/>
            <pc:sldMk cId="904246088" sldId="277"/>
            <ac:picMk id="5" creationId="{EA27D7A3-3368-DBFF-DC6B-B9B79CD4BE68}"/>
          </ac:picMkLst>
        </pc:picChg>
        <pc:picChg chg="add del mod">
          <ac:chgData name="Gevorges Chemmala" userId="S::gchemmal@students.kennesaw.edu::ac95ae64-deac-4e0a-8205-40403d54f1fc" providerId="AD" clId="Web-{8D5BE3CF-6DA2-DCD9-5F2C-A1CFB736D9C7}" dt="2024-04-21T14:07:15.497" v="17"/>
          <ac:picMkLst>
            <pc:docMk/>
            <pc:sldMk cId="904246088" sldId="277"/>
            <ac:picMk id="6" creationId="{7996FC70-E203-4CEF-B6EE-6A82744E1E54}"/>
          </ac:picMkLst>
        </pc:picChg>
        <pc:picChg chg="add mod modCrop">
          <ac:chgData name="Gevorges Chemmala" userId="S::gchemmal@students.kennesaw.edu::ac95ae64-deac-4e0a-8205-40403d54f1fc" providerId="AD" clId="Web-{8D5BE3CF-6DA2-DCD9-5F2C-A1CFB736D9C7}" dt="2024-04-21T14:11:13.037" v="50" actId="1076"/>
          <ac:picMkLst>
            <pc:docMk/>
            <pc:sldMk cId="904246088" sldId="277"/>
            <ac:picMk id="7" creationId="{418C8C40-DE50-5EA2-4524-C7B10475941C}"/>
          </ac:picMkLst>
        </pc:picChg>
        <pc:picChg chg="add mod modCrop">
          <ac:chgData name="Gevorges Chemmala" userId="S::gchemmal@students.kennesaw.edu::ac95ae64-deac-4e0a-8205-40403d54f1fc" providerId="AD" clId="Web-{8D5BE3CF-6DA2-DCD9-5F2C-A1CFB736D9C7}" dt="2024-04-21T14:11:22.678" v="53" actId="1076"/>
          <ac:picMkLst>
            <pc:docMk/>
            <pc:sldMk cId="904246088" sldId="277"/>
            <ac:picMk id="8" creationId="{62A16E18-D0B2-C4C7-F486-5FE56FDBD66B}"/>
          </ac:picMkLst>
        </pc:picChg>
      </pc:sldChg>
      <pc:sldChg chg="addSp modSp mod setBg">
        <pc:chgData name="Gevorges Chemmala" userId="S::gchemmal@students.kennesaw.edu::ac95ae64-deac-4e0a-8205-40403d54f1fc" providerId="AD" clId="Web-{8D5BE3CF-6DA2-DCD9-5F2C-A1CFB736D9C7}" dt="2024-04-21T13:54:15.969" v="1"/>
        <pc:sldMkLst>
          <pc:docMk/>
          <pc:sldMk cId="174336417" sldId="278"/>
        </pc:sldMkLst>
        <pc:spChg chg="mod ord">
          <ac:chgData name="Gevorges Chemmala" userId="S::gchemmal@students.kennesaw.edu::ac95ae64-deac-4e0a-8205-40403d54f1fc" providerId="AD" clId="Web-{8D5BE3CF-6DA2-DCD9-5F2C-A1CFB736D9C7}" dt="2024-04-21T13:54:15.969" v="1"/>
          <ac:spMkLst>
            <pc:docMk/>
            <pc:sldMk cId="174336417" sldId="278"/>
            <ac:spMk id="2" creationId="{43E0BEF2-FD1A-7B04-4AA2-C3C5D1325FFD}"/>
          </ac:spMkLst>
        </pc:spChg>
        <pc:spChg chg="mod ord">
          <ac:chgData name="Gevorges Chemmala" userId="S::gchemmal@students.kennesaw.edu::ac95ae64-deac-4e0a-8205-40403d54f1fc" providerId="AD" clId="Web-{8D5BE3CF-6DA2-DCD9-5F2C-A1CFB736D9C7}" dt="2024-04-21T13:54:15.969" v="1"/>
          <ac:spMkLst>
            <pc:docMk/>
            <pc:sldMk cId="174336417" sldId="278"/>
            <ac:spMk id="3" creationId="{6A758962-34BB-422C-D176-91F03B5ADBF9}"/>
          </ac:spMkLst>
        </pc:spChg>
        <pc:spChg chg="add">
          <ac:chgData name="Gevorges Chemmala" userId="S::gchemmal@students.kennesaw.edu::ac95ae64-deac-4e0a-8205-40403d54f1fc" providerId="AD" clId="Web-{8D5BE3CF-6DA2-DCD9-5F2C-A1CFB736D9C7}" dt="2024-04-21T13:54:15.969" v="1"/>
          <ac:spMkLst>
            <pc:docMk/>
            <pc:sldMk cId="174336417" sldId="278"/>
            <ac:spMk id="9" creationId="{987A0FBA-CC04-4256-A8EB-BB3C543E989C}"/>
          </ac:spMkLst>
        </pc:spChg>
        <pc:spChg chg="add">
          <ac:chgData name="Gevorges Chemmala" userId="S::gchemmal@students.kennesaw.edu::ac95ae64-deac-4e0a-8205-40403d54f1fc" providerId="AD" clId="Web-{8D5BE3CF-6DA2-DCD9-5F2C-A1CFB736D9C7}" dt="2024-04-21T13:54:15.969" v="1"/>
          <ac:spMkLst>
            <pc:docMk/>
            <pc:sldMk cId="174336417" sldId="278"/>
            <ac:spMk id="11" creationId="{3362A0EA-3E81-4464-94B8-70BE5870EDC0}"/>
          </ac:spMkLst>
        </pc:spChg>
        <pc:picChg chg="add mod">
          <ac:chgData name="Gevorges Chemmala" userId="S::gchemmal@students.kennesaw.edu::ac95ae64-deac-4e0a-8205-40403d54f1fc" providerId="AD" clId="Web-{8D5BE3CF-6DA2-DCD9-5F2C-A1CFB736D9C7}" dt="2024-04-21T13:54:15.969" v="1"/>
          <ac:picMkLst>
            <pc:docMk/>
            <pc:sldMk cId="174336417" sldId="278"/>
            <ac:picMk id="4" creationId="{5597C04E-341E-6510-6D23-CC963064D6D3}"/>
          </ac:picMkLst>
        </pc:picChg>
      </pc:sldChg>
      <pc:sldChg chg="addSp delSp modSp">
        <pc:chgData name="Gevorges Chemmala" userId="S::gchemmal@students.kennesaw.edu::ac95ae64-deac-4e0a-8205-40403d54f1fc" providerId="AD" clId="Web-{8D5BE3CF-6DA2-DCD9-5F2C-A1CFB736D9C7}" dt="2024-04-21T13:58:40.666" v="5"/>
        <pc:sldMkLst>
          <pc:docMk/>
          <pc:sldMk cId="2352597871" sldId="279"/>
        </pc:sldMkLst>
        <pc:spChg chg="mod">
          <ac:chgData name="Gevorges Chemmala" userId="S::gchemmal@students.kennesaw.edu::ac95ae64-deac-4e0a-8205-40403d54f1fc" providerId="AD" clId="Web-{8D5BE3CF-6DA2-DCD9-5F2C-A1CFB736D9C7}" dt="2024-04-21T13:58:40.666" v="5"/>
          <ac:spMkLst>
            <pc:docMk/>
            <pc:sldMk cId="2352597871" sldId="279"/>
            <ac:spMk id="2" creationId="{43E0BEF2-FD1A-7B04-4AA2-C3C5D1325FFD}"/>
          </ac:spMkLst>
        </pc:spChg>
        <pc:spChg chg="del">
          <ac:chgData name="Gevorges Chemmala" userId="S::gchemmal@students.kennesaw.edu::ac95ae64-deac-4e0a-8205-40403d54f1fc" providerId="AD" clId="Web-{8D5BE3CF-6DA2-DCD9-5F2C-A1CFB736D9C7}" dt="2024-04-21T13:57:48.961" v="3"/>
          <ac:spMkLst>
            <pc:docMk/>
            <pc:sldMk cId="2352597871" sldId="279"/>
            <ac:spMk id="19" creationId="{987A0FBA-CC04-4256-A8EB-BB3C543E989C}"/>
          </ac:spMkLst>
        </pc:spChg>
        <pc:spChg chg="del">
          <ac:chgData name="Gevorges Chemmala" userId="S::gchemmal@students.kennesaw.edu::ac95ae64-deac-4e0a-8205-40403d54f1fc" providerId="AD" clId="Web-{8D5BE3CF-6DA2-DCD9-5F2C-A1CFB736D9C7}" dt="2024-04-21T13:57:48.961" v="3"/>
          <ac:spMkLst>
            <pc:docMk/>
            <pc:sldMk cId="2352597871" sldId="279"/>
            <ac:spMk id="21" creationId="{3362A0EA-3E81-4464-94B8-70BE5870EDC0}"/>
          </ac:spMkLst>
        </pc:spChg>
        <pc:spChg chg="mod">
          <ac:chgData name="Gevorges Chemmala" userId="S::gchemmal@students.kennesaw.edu::ac95ae64-deac-4e0a-8205-40403d54f1fc" providerId="AD" clId="Web-{8D5BE3CF-6DA2-DCD9-5F2C-A1CFB736D9C7}" dt="2024-04-21T13:58:40.666" v="5"/>
          <ac:spMkLst>
            <pc:docMk/>
            <pc:sldMk cId="2352597871" sldId="279"/>
            <ac:spMk id="22" creationId="{6A758962-34BB-422C-D176-91F03B5ADBF9}"/>
          </ac:spMkLst>
        </pc:spChg>
        <pc:spChg chg="add del">
          <ac:chgData name="Gevorges Chemmala" userId="S::gchemmal@students.kennesaw.edu::ac95ae64-deac-4e0a-8205-40403d54f1fc" providerId="AD" clId="Web-{8D5BE3CF-6DA2-DCD9-5F2C-A1CFB736D9C7}" dt="2024-04-21T13:58:40.666" v="5"/>
          <ac:spMkLst>
            <pc:docMk/>
            <pc:sldMk cId="2352597871" sldId="279"/>
            <ac:spMk id="27" creationId="{075615F8-B807-416B-8DBB-536E4371AA51}"/>
          </ac:spMkLst>
        </pc:spChg>
        <pc:spChg chg="add del">
          <ac:chgData name="Gevorges Chemmala" userId="S::gchemmal@students.kennesaw.edu::ac95ae64-deac-4e0a-8205-40403d54f1fc" providerId="AD" clId="Web-{8D5BE3CF-6DA2-DCD9-5F2C-A1CFB736D9C7}" dt="2024-04-21T13:58:40.666" v="5"/>
          <ac:spMkLst>
            <pc:docMk/>
            <pc:sldMk cId="2352597871" sldId="279"/>
            <ac:spMk id="29" creationId="{20758FF1-C584-443B-AD47-57B8F296C8A8}"/>
          </ac:spMkLst>
        </pc:spChg>
        <pc:spChg chg="add">
          <ac:chgData name="Gevorges Chemmala" userId="S::gchemmal@students.kennesaw.edu::ac95ae64-deac-4e0a-8205-40403d54f1fc" providerId="AD" clId="Web-{8D5BE3CF-6DA2-DCD9-5F2C-A1CFB736D9C7}" dt="2024-04-21T13:58:40.666" v="5"/>
          <ac:spMkLst>
            <pc:docMk/>
            <pc:sldMk cId="2352597871" sldId="279"/>
            <ac:spMk id="34" creationId="{987A0FBA-CC04-4256-A8EB-BB3C543E989C}"/>
          </ac:spMkLst>
        </pc:spChg>
        <pc:spChg chg="add">
          <ac:chgData name="Gevorges Chemmala" userId="S::gchemmal@students.kennesaw.edu::ac95ae64-deac-4e0a-8205-40403d54f1fc" providerId="AD" clId="Web-{8D5BE3CF-6DA2-DCD9-5F2C-A1CFB736D9C7}" dt="2024-04-21T13:58:40.666" v="5"/>
          <ac:spMkLst>
            <pc:docMk/>
            <pc:sldMk cId="2352597871" sldId="279"/>
            <ac:spMk id="36" creationId="{E633B38B-B87A-4288-A20F-0223A6C27A5A}"/>
          </ac:spMkLst>
        </pc:spChg>
        <pc:picChg chg="add mod ord">
          <ac:chgData name="Gevorges Chemmala" userId="S::gchemmal@students.kennesaw.edu::ac95ae64-deac-4e0a-8205-40403d54f1fc" providerId="AD" clId="Web-{8D5BE3CF-6DA2-DCD9-5F2C-A1CFB736D9C7}" dt="2024-04-21T13:58:40.666" v="5"/>
          <ac:picMkLst>
            <pc:docMk/>
            <pc:sldMk cId="2352597871" sldId="279"/>
            <ac:picMk id="3" creationId="{64E16DDF-DDBA-720E-F795-82E51D6D13BA}"/>
          </ac:picMkLst>
        </pc:picChg>
        <pc:picChg chg="del mod">
          <ac:chgData name="Gevorges Chemmala" userId="S::gchemmal@students.kennesaw.edu::ac95ae64-deac-4e0a-8205-40403d54f1fc" providerId="AD" clId="Web-{8D5BE3CF-6DA2-DCD9-5F2C-A1CFB736D9C7}" dt="2024-04-21T13:58:34.853" v="4"/>
          <ac:picMkLst>
            <pc:docMk/>
            <pc:sldMk cId="2352597871" sldId="279"/>
            <ac:picMk id="20" creationId="{AF996ED0-2ADB-25D0-C1CD-0365EC49E9A5}"/>
          </ac:picMkLst>
        </pc:picChg>
      </pc:sldChg>
      <pc:sldChg chg="addSp delSp modSp mod setBg">
        <pc:chgData name="Gevorges Chemmala" userId="S::gchemmal@students.kennesaw.edu::ac95ae64-deac-4e0a-8205-40403d54f1fc" providerId="AD" clId="Web-{8D5BE3CF-6DA2-DCD9-5F2C-A1CFB736D9C7}" dt="2024-04-21T14:07:23.857" v="19"/>
        <pc:sldMkLst>
          <pc:docMk/>
          <pc:sldMk cId="671873595" sldId="280"/>
        </pc:sldMkLst>
        <pc:spChg chg="mod ord">
          <ac:chgData name="Gevorges Chemmala" userId="S::gchemmal@students.kennesaw.edu::ac95ae64-deac-4e0a-8205-40403d54f1fc" providerId="AD" clId="Web-{8D5BE3CF-6DA2-DCD9-5F2C-A1CFB736D9C7}" dt="2024-04-21T14:07:23.857" v="19"/>
          <ac:spMkLst>
            <pc:docMk/>
            <pc:sldMk cId="671873595" sldId="280"/>
            <ac:spMk id="2" creationId="{43E0BEF2-FD1A-7B04-4AA2-C3C5D1325FFD}"/>
          </ac:spMkLst>
        </pc:spChg>
        <pc:spChg chg="mod ord">
          <ac:chgData name="Gevorges Chemmala" userId="S::gchemmal@students.kennesaw.edu::ac95ae64-deac-4e0a-8205-40403d54f1fc" providerId="AD" clId="Web-{8D5BE3CF-6DA2-DCD9-5F2C-A1CFB736D9C7}" dt="2024-04-21T14:07:23.857" v="19"/>
          <ac:spMkLst>
            <pc:docMk/>
            <pc:sldMk cId="671873595" sldId="280"/>
            <ac:spMk id="3" creationId="{6A758962-34BB-422C-D176-91F03B5ADBF9}"/>
          </ac:spMkLst>
        </pc:spChg>
        <pc:spChg chg="add del">
          <ac:chgData name="Gevorges Chemmala" userId="S::gchemmal@students.kennesaw.edu::ac95ae64-deac-4e0a-8205-40403d54f1fc" providerId="AD" clId="Web-{8D5BE3CF-6DA2-DCD9-5F2C-A1CFB736D9C7}" dt="2024-04-21T14:07:23.857" v="19"/>
          <ac:spMkLst>
            <pc:docMk/>
            <pc:sldMk cId="671873595" sldId="280"/>
            <ac:spMk id="9" creationId="{987A0FBA-CC04-4256-A8EB-BB3C543E989C}"/>
          </ac:spMkLst>
        </pc:spChg>
        <pc:spChg chg="add del">
          <ac:chgData name="Gevorges Chemmala" userId="S::gchemmal@students.kennesaw.edu::ac95ae64-deac-4e0a-8205-40403d54f1fc" providerId="AD" clId="Web-{8D5BE3CF-6DA2-DCD9-5F2C-A1CFB736D9C7}" dt="2024-04-21T14:07:23.857" v="19"/>
          <ac:spMkLst>
            <pc:docMk/>
            <pc:sldMk cId="671873595" sldId="280"/>
            <ac:spMk id="11" creationId="{E633B38B-B87A-4288-A20F-0223A6C27A5A}"/>
          </ac:spMkLst>
        </pc:spChg>
        <pc:picChg chg="add mod">
          <ac:chgData name="Gevorges Chemmala" userId="S::gchemmal@students.kennesaw.edu::ac95ae64-deac-4e0a-8205-40403d54f1fc" providerId="AD" clId="Web-{8D5BE3CF-6DA2-DCD9-5F2C-A1CFB736D9C7}" dt="2024-04-21T14:07:23.857" v="19"/>
          <ac:picMkLst>
            <pc:docMk/>
            <pc:sldMk cId="671873595" sldId="280"/>
            <ac:picMk id="4" creationId="{2E537E64-4BBC-EE72-385A-F4E781ECF8B7}"/>
          </ac:picMkLst>
        </pc:picChg>
      </pc:sldChg>
      <pc:sldChg chg="addSp delSp modSp mod setBg">
        <pc:chgData name="Gevorges Chemmala" userId="S::gchemmal@students.kennesaw.edu::ac95ae64-deac-4e0a-8205-40403d54f1fc" providerId="AD" clId="Web-{8D5BE3CF-6DA2-DCD9-5F2C-A1CFB736D9C7}" dt="2024-04-21T14:21:24.528" v="101" actId="1076"/>
        <pc:sldMkLst>
          <pc:docMk/>
          <pc:sldMk cId="2526613978" sldId="281"/>
        </pc:sldMkLst>
        <pc:spChg chg="mod ord">
          <ac:chgData name="Gevorges Chemmala" userId="S::gchemmal@students.kennesaw.edu::ac95ae64-deac-4e0a-8205-40403d54f1fc" providerId="AD" clId="Web-{8D5BE3CF-6DA2-DCD9-5F2C-A1CFB736D9C7}" dt="2024-04-21T14:20:58.496" v="97" actId="14100"/>
          <ac:spMkLst>
            <pc:docMk/>
            <pc:sldMk cId="2526613978" sldId="281"/>
            <ac:spMk id="2" creationId="{43E0BEF2-FD1A-7B04-4AA2-C3C5D1325FFD}"/>
          </ac:spMkLst>
        </pc:spChg>
        <pc:spChg chg="mod ord">
          <ac:chgData name="Gevorges Chemmala" userId="S::gchemmal@students.kennesaw.edu::ac95ae64-deac-4e0a-8205-40403d54f1fc" providerId="AD" clId="Web-{8D5BE3CF-6DA2-DCD9-5F2C-A1CFB736D9C7}" dt="2024-04-21T14:21:19.668" v="100" actId="14100"/>
          <ac:spMkLst>
            <pc:docMk/>
            <pc:sldMk cId="2526613978" sldId="281"/>
            <ac:spMk id="3" creationId="{6A758962-34BB-422C-D176-91F03B5ADBF9}"/>
          </ac:spMkLst>
        </pc:spChg>
        <pc:spChg chg="add del">
          <ac:chgData name="Gevorges Chemmala" userId="S::gchemmal@students.kennesaw.edu::ac95ae64-deac-4e0a-8205-40403d54f1fc" providerId="AD" clId="Web-{8D5BE3CF-6DA2-DCD9-5F2C-A1CFB736D9C7}" dt="2024-04-21T14:19:05.226" v="76"/>
          <ac:spMkLst>
            <pc:docMk/>
            <pc:sldMk cId="2526613978" sldId="281"/>
            <ac:spMk id="9" creationId="{987A0FBA-CC04-4256-A8EB-BB3C543E989C}"/>
          </ac:spMkLst>
        </pc:spChg>
        <pc:spChg chg="add del">
          <ac:chgData name="Gevorges Chemmala" userId="S::gchemmal@students.kennesaw.edu::ac95ae64-deac-4e0a-8205-40403d54f1fc" providerId="AD" clId="Web-{8D5BE3CF-6DA2-DCD9-5F2C-A1CFB736D9C7}" dt="2024-04-21T14:19:05.226" v="76"/>
          <ac:spMkLst>
            <pc:docMk/>
            <pc:sldMk cId="2526613978" sldId="281"/>
            <ac:spMk id="11" creationId="{E633B38B-B87A-4288-A20F-0223A6C27A5A}"/>
          </ac:spMkLst>
        </pc:spChg>
        <pc:spChg chg="add del">
          <ac:chgData name="Gevorges Chemmala" userId="S::gchemmal@students.kennesaw.edu::ac95ae64-deac-4e0a-8205-40403d54f1fc" providerId="AD" clId="Web-{8D5BE3CF-6DA2-DCD9-5F2C-A1CFB736D9C7}" dt="2024-04-21T14:19:19.523" v="78"/>
          <ac:spMkLst>
            <pc:docMk/>
            <pc:sldMk cId="2526613978" sldId="281"/>
            <ac:spMk id="13" creationId="{3362A0EA-3E81-4464-94B8-70BE5870EDC0}"/>
          </ac:spMkLst>
        </pc:spChg>
        <pc:spChg chg="add del">
          <ac:chgData name="Gevorges Chemmala" userId="S::gchemmal@students.kennesaw.edu::ac95ae64-deac-4e0a-8205-40403d54f1fc" providerId="AD" clId="Web-{8D5BE3CF-6DA2-DCD9-5F2C-A1CFB736D9C7}" dt="2024-04-21T14:19:19.523" v="78"/>
          <ac:spMkLst>
            <pc:docMk/>
            <pc:sldMk cId="2526613978" sldId="281"/>
            <ac:spMk id="14" creationId="{987A0FBA-CC04-4256-A8EB-BB3C543E989C}"/>
          </ac:spMkLst>
        </pc:spChg>
        <pc:spChg chg="add del">
          <ac:chgData name="Gevorges Chemmala" userId="S::gchemmal@students.kennesaw.edu::ac95ae64-deac-4e0a-8205-40403d54f1fc" providerId="AD" clId="Web-{8D5BE3CF-6DA2-DCD9-5F2C-A1CFB736D9C7}" dt="2024-04-21T14:19:19.523" v="78"/>
          <ac:spMkLst>
            <pc:docMk/>
            <pc:sldMk cId="2526613978" sldId="281"/>
            <ac:spMk id="15" creationId="{3D065C6D-EB42-400B-99C4-D0ACE936F6C3}"/>
          </ac:spMkLst>
        </pc:spChg>
        <pc:spChg chg="add del">
          <ac:chgData name="Gevorges Chemmala" userId="S::gchemmal@students.kennesaw.edu::ac95ae64-deac-4e0a-8205-40403d54f1fc" providerId="AD" clId="Web-{8D5BE3CF-6DA2-DCD9-5F2C-A1CFB736D9C7}" dt="2024-04-21T14:19:27.758" v="80"/>
          <ac:spMkLst>
            <pc:docMk/>
            <pc:sldMk cId="2526613978" sldId="281"/>
            <ac:spMk id="17" creationId="{987A0FBA-CC04-4256-A8EB-BB3C543E989C}"/>
          </ac:spMkLst>
        </pc:spChg>
        <pc:spChg chg="add del">
          <ac:chgData name="Gevorges Chemmala" userId="S::gchemmal@students.kennesaw.edu::ac95ae64-deac-4e0a-8205-40403d54f1fc" providerId="AD" clId="Web-{8D5BE3CF-6DA2-DCD9-5F2C-A1CFB736D9C7}" dt="2024-04-21T14:19:27.758" v="80"/>
          <ac:spMkLst>
            <pc:docMk/>
            <pc:sldMk cId="2526613978" sldId="281"/>
            <ac:spMk id="18" creationId="{E633B38B-B87A-4288-A20F-0223A6C27A5A}"/>
          </ac:spMkLst>
        </pc:spChg>
        <pc:spChg chg="add del">
          <ac:chgData name="Gevorges Chemmala" userId="S::gchemmal@students.kennesaw.edu::ac95ae64-deac-4e0a-8205-40403d54f1fc" providerId="AD" clId="Web-{8D5BE3CF-6DA2-DCD9-5F2C-A1CFB736D9C7}" dt="2024-04-21T14:19:30.508" v="82"/>
          <ac:spMkLst>
            <pc:docMk/>
            <pc:sldMk cId="2526613978" sldId="281"/>
            <ac:spMk id="20" creationId="{987A0FBA-CC04-4256-A8EB-BB3C543E989C}"/>
          </ac:spMkLst>
        </pc:spChg>
        <pc:spChg chg="add del">
          <ac:chgData name="Gevorges Chemmala" userId="S::gchemmal@students.kennesaw.edu::ac95ae64-deac-4e0a-8205-40403d54f1fc" providerId="AD" clId="Web-{8D5BE3CF-6DA2-DCD9-5F2C-A1CFB736D9C7}" dt="2024-04-21T14:19:30.508" v="82"/>
          <ac:spMkLst>
            <pc:docMk/>
            <pc:sldMk cId="2526613978" sldId="281"/>
            <ac:spMk id="21" creationId="{C75CD783-E708-4711-B23C-5B7B72A3D8F0}"/>
          </ac:spMkLst>
        </pc:spChg>
        <pc:spChg chg="add del">
          <ac:chgData name="Gevorges Chemmala" userId="S::gchemmal@students.kennesaw.edu::ac95ae64-deac-4e0a-8205-40403d54f1fc" providerId="AD" clId="Web-{8D5BE3CF-6DA2-DCD9-5F2C-A1CFB736D9C7}" dt="2024-04-21T14:19:30.508" v="82"/>
          <ac:spMkLst>
            <pc:docMk/>
            <pc:sldMk cId="2526613978" sldId="281"/>
            <ac:spMk id="22" creationId="{E633B38B-B87A-4288-A20F-0223A6C27A5A}"/>
          </ac:spMkLst>
        </pc:spChg>
        <pc:spChg chg="add del">
          <ac:chgData name="Gevorges Chemmala" userId="S::gchemmal@students.kennesaw.edu::ac95ae64-deac-4e0a-8205-40403d54f1fc" providerId="AD" clId="Web-{8D5BE3CF-6DA2-DCD9-5F2C-A1CFB736D9C7}" dt="2024-04-21T14:19:35.930" v="84"/>
          <ac:spMkLst>
            <pc:docMk/>
            <pc:sldMk cId="2526613978" sldId="281"/>
            <ac:spMk id="24" creationId="{987A0FBA-CC04-4256-A8EB-BB3C543E989C}"/>
          </ac:spMkLst>
        </pc:spChg>
        <pc:spChg chg="add del">
          <ac:chgData name="Gevorges Chemmala" userId="S::gchemmal@students.kennesaw.edu::ac95ae64-deac-4e0a-8205-40403d54f1fc" providerId="AD" clId="Web-{8D5BE3CF-6DA2-DCD9-5F2C-A1CFB736D9C7}" dt="2024-04-21T14:19:35.930" v="84"/>
          <ac:spMkLst>
            <pc:docMk/>
            <pc:sldMk cId="2526613978" sldId="281"/>
            <ac:spMk id="25" creationId="{3D065C6D-EB42-400B-99C4-D0ACE936F6C3}"/>
          </ac:spMkLst>
        </pc:spChg>
        <pc:spChg chg="add del">
          <ac:chgData name="Gevorges Chemmala" userId="S::gchemmal@students.kennesaw.edu::ac95ae64-deac-4e0a-8205-40403d54f1fc" providerId="AD" clId="Web-{8D5BE3CF-6DA2-DCD9-5F2C-A1CFB736D9C7}" dt="2024-04-21T14:19:35.930" v="84"/>
          <ac:spMkLst>
            <pc:docMk/>
            <pc:sldMk cId="2526613978" sldId="281"/>
            <ac:spMk id="26" creationId="{3362A0EA-3E81-4464-94B8-70BE5870EDC0}"/>
          </ac:spMkLst>
        </pc:spChg>
        <pc:spChg chg="add del">
          <ac:chgData name="Gevorges Chemmala" userId="S::gchemmal@students.kennesaw.edu::ac95ae64-deac-4e0a-8205-40403d54f1fc" providerId="AD" clId="Web-{8D5BE3CF-6DA2-DCD9-5F2C-A1CFB736D9C7}" dt="2024-04-21T14:19:46.680" v="86"/>
          <ac:spMkLst>
            <pc:docMk/>
            <pc:sldMk cId="2526613978" sldId="281"/>
            <ac:spMk id="28" creationId="{987A0FBA-CC04-4256-A8EB-BB3C543E989C}"/>
          </ac:spMkLst>
        </pc:spChg>
        <pc:spChg chg="add del">
          <ac:chgData name="Gevorges Chemmala" userId="S::gchemmal@students.kennesaw.edu::ac95ae64-deac-4e0a-8205-40403d54f1fc" providerId="AD" clId="Web-{8D5BE3CF-6DA2-DCD9-5F2C-A1CFB736D9C7}" dt="2024-04-21T14:19:46.680" v="86"/>
          <ac:spMkLst>
            <pc:docMk/>
            <pc:sldMk cId="2526613978" sldId="281"/>
            <ac:spMk id="29" creationId="{A3BFB3E6-2D9E-4A5C-826F-44A91F59778D}"/>
          </ac:spMkLst>
        </pc:spChg>
        <pc:spChg chg="add">
          <ac:chgData name="Gevorges Chemmala" userId="S::gchemmal@students.kennesaw.edu::ac95ae64-deac-4e0a-8205-40403d54f1fc" providerId="AD" clId="Web-{8D5BE3CF-6DA2-DCD9-5F2C-A1CFB736D9C7}" dt="2024-04-21T14:19:46.696" v="87"/>
          <ac:spMkLst>
            <pc:docMk/>
            <pc:sldMk cId="2526613978" sldId="281"/>
            <ac:spMk id="31" creationId="{987A0FBA-CC04-4256-A8EB-BB3C543E989C}"/>
          </ac:spMkLst>
        </pc:spChg>
        <pc:spChg chg="add">
          <ac:chgData name="Gevorges Chemmala" userId="S::gchemmal@students.kennesaw.edu::ac95ae64-deac-4e0a-8205-40403d54f1fc" providerId="AD" clId="Web-{8D5BE3CF-6DA2-DCD9-5F2C-A1CFB736D9C7}" dt="2024-04-21T14:19:46.696" v="87"/>
          <ac:spMkLst>
            <pc:docMk/>
            <pc:sldMk cId="2526613978" sldId="281"/>
            <ac:spMk id="32" creationId="{3D065C6D-EB42-400B-99C4-D0ACE936F6C3}"/>
          </ac:spMkLst>
        </pc:spChg>
        <pc:spChg chg="add">
          <ac:chgData name="Gevorges Chemmala" userId="S::gchemmal@students.kennesaw.edu::ac95ae64-deac-4e0a-8205-40403d54f1fc" providerId="AD" clId="Web-{8D5BE3CF-6DA2-DCD9-5F2C-A1CFB736D9C7}" dt="2024-04-21T14:19:46.696" v="87"/>
          <ac:spMkLst>
            <pc:docMk/>
            <pc:sldMk cId="2526613978" sldId="281"/>
            <ac:spMk id="33" creationId="{3362A0EA-3E81-4464-94B8-70BE5870EDC0}"/>
          </ac:spMkLst>
        </pc:spChg>
        <pc:picChg chg="add mod">
          <ac:chgData name="Gevorges Chemmala" userId="S::gchemmal@students.kennesaw.edu::ac95ae64-deac-4e0a-8205-40403d54f1fc" providerId="AD" clId="Web-{8D5BE3CF-6DA2-DCD9-5F2C-A1CFB736D9C7}" dt="2024-04-21T14:21:24.528" v="101" actId="1076"/>
          <ac:picMkLst>
            <pc:docMk/>
            <pc:sldMk cId="2526613978" sldId="281"/>
            <ac:picMk id="4" creationId="{68E08643-CA35-1573-A815-DAAE27ABE92B}"/>
          </ac:picMkLst>
        </pc:picChg>
      </pc:sldChg>
      <pc:sldChg chg="addSp delSp modSp mod setBg">
        <pc:chgData name="Gevorges Chemmala" userId="S::gchemmal@students.kennesaw.edu::ac95ae64-deac-4e0a-8205-40403d54f1fc" providerId="AD" clId="Web-{8D5BE3CF-6DA2-DCD9-5F2C-A1CFB736D9C7}" dt="2024-04-21T14:17:47.114" v="73" actId="1076"/>
        <pc:sldMkLst>
          <pc:docMk/>
          <pc:sldMk cId="1487809346" sldId="282"/>
        </pc:sldMkLst>
        <pc:spChg chg="mod ord">
          <ac:chgData name="Gevorges Chemmala" userId="S::gchemmal@students.kennesaw.edu::ac95ae64-deac-4e0a-8205-40403d54f1fc" providerId="AD" clId="Web-{8D5BE3CF-6DA2-DCD9-5F2C-A1CFB736D9C7}" dt="2024-04-21T14:17:20.285" v="70"/>
          <ac:spMkLst>
            <pc:docMk/>
            <pc:sldMk cId="1487809346" sldId="282"/>
            <ac:spMk id="2" creationId="{43E0BEF2-FD1A-7B04-4AA2-C3C5D1325FFD}"/>
          </ac:spMkLst>
        </pc:spChg>
        <pc:spChg chg="mod">
          <ac:chgData name="Gevorges Chemmala" userId="S::gchemmal@students.kennesaw.edu::ac95ae64-deac-4e0a-8205-40403d54f1fc" providerId="AD" clId="Web-{8D5BE3CF-6DA2-DCD9-5F2C-A1CFB736D9C7}" dt="2024-04-21T14:17:20.285" v="70"/>
          <ac:spMkLst>
            <pc:docMk/>
            <pc:sldMk cId="1487809346" sldId="282"/>
            <ac:spMk id="3" creationId="{6A758962-34BB-422C-D176-91F03B5ADBF9}"/>
          </ac:spMkLst>
        </pc:spChg>
        <pc:spChg chg="add">
          <ac:chgData name="Gevorges Chemmala" userId="S::gchemmal@students.kennesaw.edu::ac95ae64-deac-4e0a-8205-40403d54f1fc" providerId="AD" clId="Web-{8D5BE3CF-6DA2-DCD9-5F2C-A1CFB736D9C7}" dt="2024-04-21T14:17:20.285" v="70"/>
          <ac:spMkLst>
            <pc:docMk/>
            <pc:sldMk cId="1487809346" sldId="282"/>
            <ac:spMk id="10" creationId="{987A0FBA-CC04-4256-A8EB-BB3C543E989C}"/>
          </ac:spMkLst>
        </pc:spChg>
        <pc:spChg chg="add">
          <ac:chgData name="Gevorges Chemmala" userId="S::gchemmal@students.kennesaw.edu::ac95ae64-deac-4e0a-8205-40403d54f1fc" providerId="AD" clId="Web-{8D5BE3CF-6DA2-DCD9-5F2C-A1CFB736D9C7}" dt="2024-04-21T14:17:20.285" v="70"/>
          <ac:spMkLst>
            <pc:docMk/>
            <pc:sldMk cId="1487809346" sldId="282"/>
            <ac:spMk id="12" creationId="{3D065C6D-EB42-400B-99C4-D0ACE936F6C3}"/>
          </ac:spMkLst>
        </pc:spChg>
        <pc:spChg chg="add">
          <ac:chgData name="Gevorges Chemmala" userId="S::gchemmal@students.kennesaw.edu::ac95ae64-deac-4e0a-8205-40403d54f1fc" providerId="AD" clId="Web-{8D5BE3CF-6DA2-DCD9-5F2C-A1CFB736D9C7}" dt="2024-04-21T14:17:20.285" v="70"/>
          <ac:spMkLst>
            <pc:docMk/>
            <pc:sldMk cId="1487809346" sldId="282"/>
            <ac:spMk id="14" creationId="{3362A0EA-3E81-4464-94B8-70BE5870EDC0}"/>
          </ac:spMkLst>
        </pc:spChg>
        <pc:picChg chg="add del mod modCrop">
          <ac:chgData name="Gevorges Chemmala" userId="S::gchemmal@students.kennesaw.edu::ac95ae64-deac-4e0a-8205-40403d54f1fc" providerId="AD" clId="Web-{8D5BE3CF-6DA2-DCD9-5F2C-A1CFB736D9C7}" dt="2024-04-21T14:15:25.843" v="63"/>
          <ac:picMkLst>
            <pc:docMk/>
            <pc:sldMk cId="1487809346" sldId="282"/>
            <ac:picMk id="4" creationId="{CC569E31-1833-89BD-B955-D927121DFBDC}"/>
          </ac:picMkLst>
        </pc:picChg>
        <pc:picChg chg="add mod modCrop">
          <ac:chgData name="Gevorges Chemmala" userId="S::gchemmal@students.kennesaw.edu::ac95ae64-deac-4e0a-8205-40403d54f1fc" providerId="AD" clId="Web-{8D5BE3CF-6DA2-DCD9-5F2C-A1CFB736D9C7}" dt="2024-04-21T14:17:47.114" v="73" actId="1076"/>
          <ac:picMkLst>
            <pc:docMk/>
            <pc:sldMk cId="1487809346" sldId="282"/>
            <ac:picMk id="5" creationId="{17E2FA71-8CE7-C04A-1E75-7E4BF5C6AE4D}"/>
          </ac:picMkLst>
        </pc:picChg>
      </pc:sldChg>
    </pc:docChg>
  </pc:docChgLst>
  <pc:docChgLst>
    <pc:chgData name="Uju Anachebe" userId="S::uanacheb@students.kennesaw.edu::02b2aaef-c59a-48b8-9001-bd8a324a5bf0" providerId="AD" clId="Web-{0C33DE18-C6FB-4FE0-8945-D5594864EB00}"/>
    <pc:docChg chg="delSld modSld modSection">
      <pc:chgData name="Uju Anachebe" userId="S::uanacheb@students.kennesaw.edu::02b2aaef-c59a-48b8-9001-bd8a324a5bf0" providerId="AD" clId="Web-{0C33DE18-C6FB-4FE0-8945-D5594864EB00}" dt="2024-04-19T18:48:35.454" v="406" actId="20577"/>
      <pc:docMkLst>
        <pc:docMk/>
      </pc:docMkLst>
      <pc:sldChg chg="addSp delSp modSp">
        <pc:chgData name="Uju Anachebe" userId="S::uanacheb@students.kennesaw.edu::02b2aaef-c59a-48b8-9001-bd8a324a5bf0" providerId="AD" clId="Web-{0C33DE18-C6FB-4FE0-8945-D5594864EB00}" dt="2024-04-19T18:36:21.124" v="265" actId="1076"/>
        <pc:sldMkLst>
          <pc:docMk/>
          <pc:sldMk cId="3671355663" sldId="257"/>
        </pc:sldMkLst>
        <pc:spChg chg="mod">
          <ac:chgData name="Uju Anachebe" userId="S::uanacheb@students.kennesaw.edu::02b2aaef-c59a-48b8-9001-bd8a324a5bf0" providerId="AD" clId="Web-{0C33DE18-C6FB-4FE0-8945-D5594864EB00}" dt="2024-04-19T18:34:59.665" v="262" actId="1076"/>
          <ac:spMkLst>
            <pc:docMk/>
            <pc:sldMk cId="3671355663" sldId="257"/>
            <ac:spMk id="2" creationId="{55361273-B547-C50D-4763-D0AEC6D22A3F}"/>
          </ac:spMkLst>
        </pc:spChg>
        <pc:spChg chg="del">
          <ac:chgData name="Uju Anachebe" userId="S::uanacheb@students.kennesaw.edu::02b2aaef-c59a-48b8-9001-bd8a324a5bf0" providerId="AD" clId="Web-{0C33DE18-C6FB-4FE0-8945-D5594864EB00}" dt="2024-04-19T18:31:59.403" v="225"/>
          <ac:spMkLst>
            <pc:docMk/>
            <pc:sldMk cId="3671355663" sldId="257"/>
            <ac:spMk id="3" creationId="{889FC90C-08D2-4C74-231B-25664B4AE87C}"/>
          </ac:spMkLst>
        </pc:spChg>
        <pc:graphicFrameChg chg="add del mod modGraphic">
          <ac:chgData name="Uju Anachebe" userId="S::uanacheb@students.kennesaw.edu::02b2aaef-c59a-48b8-9001-bd8a324a5bf0" providerId="AD" clId="Web-{0C33DE18-C6FB-4FE0-8945-D5594864EB00}" dt="2024-04-19T18:33:00.220" v="254"/>
          <ac:graphicFrameMkLst>
            <pc:docMk/>
            <pc:sldMk cId="3671355663" sldId="257"/>
            <ac:graphicFrameMk id="5" creationId="{7B3CCAD7-A2BF-0C3E-096C-D0E68DA10A9D}"/>
          </ac:graphicFrameMkLst>
        </pc:graphicFrameChg>
        <pc:picChg chg="add mod">
          <ac:chgData name="Uju Anachebe" userId="S::uanacheb@students.kennesaw.edu::02b2aaef-c59a-48b8-9001-bd8a324a5bf0" providerId="AD" clId="Web-{0C33DE18-C6FB-4FE0-8945-D5594864EB00}" dt="2024-04-19T18:36:21.124" v="265" actId="1076"/>
          <ac:picMkLst>
            <pc:docMk/>
            <pc:sldMk cId="3671355663" sldId="257"/>
            <ac:picMk id="6" creationId="{24376F59-C141-FEEB-1324-9AA210E1412D}"/>
          </ac:picMkLst>
        </pc:picChg>
      </pc:sldChg>
      <pc:sldChg chg="del">
        <pc:chgData name="Uju Anachebe" userId="S::uanacheb@students.kennesaw.edu::02b2aaef-c59a-48b8-9001-bd8a324a5bf0" providerId="AD" clId="Web-{0C33DE18-C6FB-4FE0-8945-D5594864EB00}" dt="2024-04-19T17:38:54.941" v="0"/>
        <pc:sldMkLst>
          <pc:docMk/>
          <pc:sldMk cId="3447222250" sldId="266"/>
        </pc:sldMkLst>
      </pc:sldChg>
      <pc:sldChg chg="addSp delSp modSp">
        <pc:chgData name="Uju Anachebe" userId="S::uanacheb@students.kennesaw.edu::02b2aaef-c59a-48b8-9001-bd8a324a5bf0" providerId="AD" clId="Web-{0C33DE18-C6FB-4FE0-8945-D5594864EB00}" dt="2024-04-19T18:48:35.454" v="406" actId="20577"/>
        <pc:sldMkLst>
          <pc:docMk/>
          <pc:sldMk cId="2555250764" sldId="275"/>
        </pc:sldMkLst>
        <pc:spChg chg="mod">
          <ac:chgData name="Uju Anachebe" userId="S::uanacheb@students.kennesaw.edu::02b2aaef-c59a-48b8-9001-bd8a324a5bf0" providerId="AD" clId="Web-{0C33DE18-C6FB-4FE0-8945-D5594864EB00}" dt="2024-04-19T18:48:35.454" v="406" actId="20577"/>
          <ac:spMkLst>
            <pc:docMk/>
            <pc:sldMk cId="2555250764" sldId="275"/>
            <ac:spMk id="3" creationId="{2A9CD5BA-DA65-10C9-19B1-193CA1339B63}"/>
          </ac:spMkLst>
        </pc:spChg>
        <pc:spChg chg="add del mod">
          <ac:chgData name="Uju Anachebe" userId="S::uanacheb@students.kennesaw.edu::02b2aaef-c59a-48b8-9001-bd8a324a5bf0" providerId="AD" clId="Web-{0C33DE18-C6FB-4FE0-8945-D5594864EB00}" dt="2024-04-19T18:21:44.613" v="74"/>
          <ac:spMkLst>
            <pc:docMk/>
            <pc:sldMk cId="2555250764" sldId="275"/>
            <ac:spMk id="5" creationId="{942EAF6B-65F8-5D56-D156-68A6EE3DF8D3}"/>
          </ac:spMkLst>
        </pc:spChg>
        <pc:spChg chg="add del">
          <ac:chgData name="Uju Anachebe" userId="S::uanacheb@students.kennesaw.edu::02b2aaef-c59a-48b8-9001-bd8a324a5bf0" providerId="AD" clId="Web-{0C33DE18-C6FB-4FE0-8945-D5594864EB00}" dt="2024-04-19T18:21:39.237" v="73"/>
          <ac:spMkLst>
            <pc:docMk/>
            <pc:sldMk cId="2555250764" sldId="275"/>
            <ac:spMk id="6" creationId="{7B6DF2CC-0765-2A93-2560-FEC0387AC24D}"/>
          </ac:spMkLst>
        </pc:spChg>
        <pc:spChg chg="add mod">
          <ac:chgData name="Uju Anachebe" userId="S::uanacheb@students.kennesaw.edu::02b2aaef-c59a-48b8-9001-bd8a324a5bf0" providerId="AD" clId="Web-{0C33DE18-C6FB-4FE0-8945-D5594864EB00}" dt="2024-04-19T18:48:14.687" v="398" actId="20577"/>
          <ac:spMkLst>
            <pc:docMk/>
            <pc:sldMk cId="2555250764" sldId="275"/>
            <ac:spMk id="8" creationId="{DDEA8A86-395E-F230-B7DD-DA33C730F0F5}"/>
          </ac:spMkLst>
        </pc:spChg>
      </pc:sldChg>
      <pc:sldChg chg="addSp delSp modSp">
        <pc:chgData name="Uju Anachebe" userId="S::uanacheb@students.kennesaw.edu::02b2aaef-c59a-48b8-9001-bd8a324a5bf0" providerId="AD" clId="Web-{0C33DE18-C6FB-4FE0-8945-D5594864EB00}" dt="2024-04-19T18:48:06.108" v="396" actId="20577"/>
        <pc:sldMkLst>
          <pc:docMk/>
          <pc:sldMk cId="3932799664" sldId="276"/>
        </pc:sldMkLst>
        <pc:spChg chg="mod">
          <ac:chgData name="Uju Anachebe" userId="S::uanacheb@students.kennesaw.edu::02b2aaef-c59a-48b8-9001-bd8a324a5bf0" providerId="AD" clId="Web-{0C33DE18-C6FB-4FE0-8945-D5594864EB00}" dt="2024-04-19T18:47:44.153" v="392" actId="1076"/>
          <ac:spMkLst>
            <pc:docMk/>
            <pc:sldMk cId="3932799664" sldId="276"/>
            <ac:spMk id="2" creationId="{7899D638-CF08-3B4E-5BB3-166C82E78A0A}"/>
          </ac:spMkLst>
        </pc:spChg>
        <pc:spChg chg="mod">
          <ac:chgData name="Uju Anachebe" userId="S::uanacheb@students.kennesaw.edu::02b2aaef-c59a-48b8-9001-bd8a324a5bf0" providerId="AD" clId="Web-{0C33DE18-C6FB-4FE0-8945-D5594864EB00}" dt="2024-04-19T18:47:58.936" v="395" actId="20577"/>
          <ac:spMkLst>
            <pc:docMk/>
            <pc:sldMk cId="3932799664" sldId="276"/>
            <ac:spMk id="3" creationId="{0ADC1631-0A7E-C0B9-4E3A-B539EE369CF3}"/>
          </ac:spMkLst>
        </pc:spChg>
        <pc:spChg chg="add del mod">
          <ac:chgData name="Uju Anachebe" userId="S::uanacheb@students.kennesaw.edu::02b2aaef-c59a-48b8-9001-bd8a324a5bf0" providerId="AD" clId="Web-{0C33DE18-C6FB-4FE0-8945-D5594864EB00}" dt="2024-04-19T18:44:55.142" v="337"/>
          <ac:spMkLst>
            <pc:docMk/>
            <pc:sldMk cId="3932799664" sldId="276"/>
            <ac:spMk id="5" creationId="{FF462B1C-BD83-5D84-33F8-21F6DDF0B50E}"/>
          </ac:spMkLst>
        </pc:spChg>
        <pc:spChg chg="add mod">
          <ac:chgData name="Uju Anachebe" userId="S::uanacheb@students.kennesaw.edu::02b2aaef-c59a-48b8-9001-bd8a324a5bf0" providerId="AD" clId="Web-{0C33DE18-C6FB-4FE0-8945-D5594864EB00}" dt="2024-04-19T18:48:06.108" v="396" actId="20577"/>
          <ac:spMkLst>
            <pc:docMk/>
            <pc:sldMk cId="3932799664" sldId="276"/>
            <ac:spMk id="7" creationId="{80CB4A9C-DE9F-7D55-F60D-479069D7B0FD}"/>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37676-C97B-46B2-A4AC-6546CFD5C9D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6093E59-8A5E-41E7-9E26-310014C5160B}">
      <dgm:prSet/>
      <dgm:spPr/>
      <dgm:t>
        <a:bodyPr/>
        <a:lstStyle/>
        <a:p>
          <a:pPr>
            <a:lnSpc>
              <a:spcPct val="100000"/>
            </a:lnSpc>
          </a:pPr>
          <a:r>
            <a:rPr lang="en-US" b="1" i="0"/>
            <a:t>Goal-Oriented Security Architecture</a:t>
          </a:r>
          <a:endParaRPr lang="en-US"/>
        </a:p>
      </dgm:t>
    </dgm:pt>
    <dgm:pt modelId="{08B3A1D9-962B-4E23-8757-FE7F7D15D2D4}" type="parTrans" cxnId="{E7464F40-465D-45B5-A92E-5153BC67891D}">
      <dgm:prSet/>
      <dgm:spPr/>
      <dgm:t>
        <a:bodyPr/>
        <a:lstStyle/>
        <a:p>
          <a:endParaRPr lang="en-US"/>
        </a:p>
      </dgm:t>
    </dgm:pt>
    <dgm:pt modelId="{0BC8EB55-C3FB-49D5-BC38-CEC8BC179350}" type="sibTrans" cxnId="{E7464F40-465D-45B5-A92E-5153BC67891D}">
      <dgm:prSet/>
      <dgm:spPr/>
      <dgm:t>
        <a:bodyPr/>
        <a:lstStyle/>
        <a:p>
          <a:endParaRPr lang="en-US"/>
        </a:p>
      </dgm:t>
    </dgm:pt>
    <dgm:pt modelId="{02C50A11-6C1B-4A8D-A18A-F8FD9A2EA0B5}">
      <dgm:prSet/>
      <dgm:spPr/>
      <dgm:t>
        <a:bodyPr/>
        <a:lstStyle/>
        <a:p>
          <a:pPr>
            <a:lnSpc>
              <a:spcPct val="100000"/>
            </a:lnSpc>
          </a:pPr>
          <a:r>
            <a:rPr lang="en-US" b="0" i="0"/>
            <a:t>Explored cyber threats and vulnerabilities.</a:t>
          </a:r>
          <a:endParaRPr lang="en-US"/>
        </a:p>
      </dgm:t>
    </dgm:pt>
    <dgm:pt modelId="{B463B8AC-7E1B-413A-9799-74EB5553C54C}" type="parTrans" cxnId="{A3B0B38E-75EF-4323-B604-378BA4B63977}">
      <dgm:prSet/>
      <dgm:spPr/>
      <dgm:t>
        <a:bodyPr/>
        <a:lstStyle/>
        <a:p>
          <a:endParaRPr lang="en-US"/>
        </a:p>
      </dgm:t>
    </dgm:pt>
    <dgm:pt modelId="{6483D53C-DBCE-407A-94A2-32D6A63A8561}" type="sibTrans" cxnId="{A3B0B38E-75EF-4323-B604-378BA4B63977}">
      <dgm:prSet/>
      <dgm:spPr/>
      <dgm:t>
        <a:bodyPr/>
        <a:lstStyle/>
        <a:p>
          <a:endParaRPr lang="en-US"/>
        </a:p>
      </dgm:t>
    </dgm:pt>
    <dgm:pt modelId="{02B5189A-4C8C-4784-91EA-DB2A92055657}">
      <dgm:prSet/>
      <dgm:spPr/>
      <dgm:t>
        <a:bodyPr/>
        <a:lstStyle/>
        <a:p>
          <a:pPr>
            <a:lnSpc>
              <a:spcPct val="100000"/>
            </a:lnSpc>
          </a:pPr>
          <a:r>
            <a:rPr lang="en-US" b="0" i="0"/>
            <a:t>Developed a secure IT environment, safeguarding against unauthorized access.</a:t>
          </a:r>
          <a:endParaRPr lang="en-US"/>
        </a:p>
      </dgm:t>
    </dgm:pt>
    <dgm:pt modelId="{F77072E5-7324-441F-A270-B994118A67F2}" type="parTrans" cxnId="{E0F68B89-B544-4671-83D7-335FCCC958EF}">
      <dgm:prSet/>
      <dgm:spPr/>
      <dgm:t>
        <a:bodyPr/>
        <a:lstStyle/>
        <a:p>
          <a:endParaRPr lang="en-US"/>
        </a:p>
      </dgm:t>
    </dgm:pt>
    <dgm:pt modelId="{B1CDA843-C3B8-498C-AE0E-8883E3880F4F}" type="sibTrans" cxnId="{E0F68B89-B544-4671-83D7-335FCCC958EF}">
      <dgm:prSet/>
      <dgm:spPr/>
      <dgm:t>
        <a:bodyPr/>
        <a:lstStyle/>
        <a:p>
          <a:endParaRPr lang="en-US"/>
        </a:p>
      </dgm:t>
    </dgm:pt>
    <dgm:pt modelId="{242EB1F6-C067-4CA0-A3E5-52CB6ECE5410}">
      <dgm:prSet/>
      <dgm:spPr/>
      <dgm:t>
        <a:bodyPr/>
        <a:lstStyle/>
        <a:p>
          <a:pPr>
            <a:lnSpc>
              <a:spcPct val="100000"/>
            </a:lnSpc>
          </a:pPr>
          <a:r>
            <a:rPr lang="en-US" b="1" i="0"/>
            <a:t>Foundational Security Steps</a:t>
          </a:r>
          <a:endParaRPr lang="en-US"/>
        </a:p>
      </dgm:t>
    </dgm:pt>
    <dgm:pt modelId="{37F50FF8-F0C1-4F03-90E7-559E95BCF2B8}" type="parTrans" cxnId="{36337CDD-F5FE-4B41-AA3E-D348386AFA2E}">
      <dgm:prSet/>
      <dgm:spPr/>
      <dgm:t>
        <a:bodyPr/>
        <a:lstStyle/>
        <a:p>
          <a:endParaRPr lang="en-US"/>
        </a:p>
      </dgm:t>
    </dgm:pt>
    <dgm:pt modelId="{0F7F5DC7-7351-48A3-B0F8-7AA41355A2CF}" type="sibTrans" cxnId="{36337CDD-F5FE-4B41-AA3E-D348386AFA2E}">
      <dgm:prSet/>
      <dgm:spPr/>
      <dgm:t>
        <a:bodyPr/>
        <a:lstStyle/>
        <a:p>
          <a:endParaRPr lang="en-US"/>
        </a:p>
      </dgm:t>
    </dgm:pt>
    <dgm:pt modelId="{5F815286-74BE-4DD9-B6ED-09A284EDC8B1}">
      <dgm:prSet/>
      <dgm:spPr/>
      <dgm:t>
        <a:bodyPr/>
        <a:lstStyle/>
        <a:p>
          <a:pPr>
            <a:lnSpc>
              <a:spcPct val="100000"/>
            </a:lnSpc>
          </a:pPr>
          <a:r>
            <a:rPr lang="en-US" b="0" i="0"/>
            <a:t>Updated system software and established automated update protocols.</a:t>
          </a:r>
          <a:endParaRPr lang="en-US"/>
        </a:p>
      </dgm:t>
    </dgm:pt>
    <dgm:pt modelId="{EF726B7C-14D3-4DA1-BB12-ED3D805CAF9D}" type="parTrans" cxnId="{0D853F65-DA87-4D6C-B332-D575C2094C6F}">
      <dgm:prSet/>
      <dgm:spPr/>
      <dgm:t>
        <a:bodyPr/>
        <a:lstStyle/>
        <a:p>
          <a:endParaRPr lang="en-US"/>
        </a:p>
      </dgm:t>
    </dgm:pt>
    <dgm:pt modelId="{33AB7A48-D86A-4AC3-8137-4514DD96A124}" type="sibTrans" cxnId="{0D853F65-DA87-4D6C-B332-D575C2094C6F}">
      <dgm:prSet/>
      <dgm:spPr/>
      <dgm:t>
        <a:bodyPr/>
        <a:lstStyle/>
        <a:p>
          <a:endParaRPr lang="en-US"/>
        </a:p>
      </dgm:t>
    </dgm:pt>
    <dgm:pt modelId="{C05A73CA-3DFF-474D-AEF6-620C18E21EBB}">
      <dgm:prSet/>
      <dgm:spPr/>
      <dgm:t>
        <a:bodyPr/>
        <a:lstStyle/>
        <a:p>
          <a:pPr>
            <a:lnSpc>
              <a:spcPct val="100000"/>
            </a:lnSpc>
          </a:pPr>
          <a:r>
            <a:rPr lang="en-US" b="0" i="0"/>
            <a:t>Configured SELinux policies to enable necessary WordPress updates.</a:t>
          </a:r>
          <a:endParaRPr lang="en-US"/>
        </a:p>
      </dgm:t>
    </dgm:pt>
    <dgm:pt modelId="{199B6F92-5B99-457F-A89C-7845829B6859}" type="parTrans" cxnId="{1405AE2F-EFC8-46D6-9F24-F0067D8997A1}">
      <dgm:prSet/>
      <dgm:spPr/>
      <dgm:t>
        <a:bodyPr/>
        <a:lstStyle/>
        <a:p>
          <a:endParaRPr lang="en-US"/>
        </a:p>
      </dgm:t>
    </dgm:pt>
    <dgm:pt modelId="{5525C892-77B7-44FF-8ADD-40B258E864D1}" type="sibTrans" cxnId="{1405AE2F-EFC8-46D6-9F24-F0067D8997A1}">
      <dgm:prSet/>
      <dgm:spPr/>
      <dgm:t>
        <a:bodyPr/>
        <a:lstStyle/>
        <a:p>
          <a:endParaRPr lang="en-US"/>
        </a:p>
      </dgm:t>
    </dgm:pt>
    <dgm:pt modelId="{744F2F22-B679-4F4C-BFE0-C3B73AE331C4}">
      <dgm:prSet/>
      <dgm:spPr/>
      <dgm:t>
        <a:bodyPr/>
        <a:lstStyle/>
        <a:p>
          <a:pPr>
            <a:lnSpc>
              <a:spcPct val="100000"/>
            </a:lnSpc>
          </a:pPr>
          <a:r>
            <a:rPr lang="en-US" b="1" i="0"/>
            <a:t>Comprehensive Tool Deployment</a:t>
          </a:r>
          <a:endParaRPr lang="en-US"/>
        </a:p>
      </dgm:t>
    </dgm:pt>
    <dgm:pt modelId="{1B399E0B-7EC8-4BFB-93E3-0696BDDABC7E}" type="parTrans" cxnId="{415693D3-FA5F-4684-B018-195F42508692}">
      <dgm:prSet/>
      <dgm:spPr/>
      <dgm:t>
        <a:bodyPr/>
        <a:lstStyle/>
        <a:p>
          <a:endParaRPr lang="en-US"/>
        </a:p>
      </dgm:t>
    </dgm:pt>
    <dgm:pt modelId="{FFFFF1BC-A50E-4430-84D6-1FB8D5CA129A}" type="sibTrans" cxnId="{415693D3-FA5F-4684-B018-195F42508692}">
      <dgm:prSet/>
      <dgm:spPr/>
      <dgm:t>
        <a:bodyPr/>
        <a:lstStyle/>
        <a:p>
          <a:endParaRPr lang="en-US"/>
        </a:p>
      </dgm:t>
    </dgm:pt>
    <dgm:pt modelId="{AC8D5B1F-A414-4F6D-BE32-F35272A95BB2}">
      <dgm:prSet/>
      <dgm:spPr/>
      <dgm:t>
        <a:bodyPr/>
        <a:lstStyle/>
        <a:p>
          <a:pPr>
            <a:lnSpc>
              <a:spcPct val="100000"/>
            </a:lnSpc>
          </a:pPr>
          <a:r>
            <a:rPr lang="en-US" b="0" i="0"/>
            <a:t>Introduced tools such as Nikto, Gobuster, Nmap, and WPScan  for prevention, detection, and response.</a:t>
          </a:r>
          <a:endParaRPr lang="en-US"/>
        </a:p>
      </dgm:t>
    </dgm:pt>
    <dgm:pt modelId="{9ECA323E-A01E-4AAD-8C9F-EF76503FE01A}" type="parTrans" cxnId="{7F3C35E7-3EB3-483F-9FA6-046DE403F350}">
      <dgm:prSet/>
      <dgm:spPr/>
      <dgm:t>
        <a:bodyPr/>
        <a:lstStyle/>
        <a:p>
          <a:endParaRPr lang="en-US"/>
        </a:p>
      </dgm:t>
    </dgm:pt>
    <dgm:pt modelId="{348AA8DA-856A-4210-9181-1A26ED2BAA9B}" type="sibTrans" cxnId="{7F3C35E7-3EB3-483F-9FA6-046DE403F350}">
      <dgm:prSet/>
      <dgm:spPr/>
      <dgm:t>
        <a:bodyPr/>
        <a:lstStyle/>
        <a:p>
          <a:endParaRPr lang="en-US"/>
        </a:p>
      </dgm:t>
    </dgm:pt>
    <dgm:pt modelId="{0FB1BF38-AF6B-4C10-B02F-7269EC6E8767}">
      <dgm:prSet/>
      <dgm:spPr/>
      <dgm:t>
        <a:bodyPr/>
        <a:lstStyle/>
        <a:p>
          <a:pPr>
            <a:lnSpc>
              <a:spcPct val="100000"/>
            </a:lnSpc>
          </a:pPr>
          <a:r>
            <a:rPr lang="en-US" b="0" i="0"/>
            <a:t>Chose tools compliant with cybersecurity best practices.</a:t>
          </a:r>
          <a:endParaRPr lang="en-US"/>
        </a:p>
      </dgm:t>
    </dgm:pt>
    <dgm:pt modelId="{9E25FFCB-CFD1-4153-970B-F9A9D5B38555}" type="parTrans" cxnId="{219AA4AB-09E4-4EEE-9CB9-166300FB9EDF}">
      <dgm:prSet/>
      <dgm:spPr/>
      <dgm:t>
        <a:bodyPr/>
        <a:lstStyle/>
        <a:p>
          <a:endParaRPr lang="en-US"/>
        </a:p>
      </dgm:t>
    </dgm:pt>
    <dgm:pt modelId="{D3C3A458-1398-48E8-9A4E-A9B1B6442E8F}" type="sibTrans" cxnId="{219AA4AB-09E4-4EEE-9CB9-166300FB9EDF}">
      <dgm:prSet/>
      <dgm:spPr/>
      <dgm:t>
        <a:bodyPr/>
        <a:lstStyle/>
        <a:p>
          <a:endParaRPr lang="en-US"/>
        </a:p>
      </dgm:t>
    </dgm:pt>
    <dgm:pt modelId="{D9538BD0-2C26-44B6-B14B-0A170DD3CB02}">
      <dgm:prSet/>
      <dgm:spPr/>
      <dgm:t>
        <a:bodyPr/>
        <a:lstStyle/>
        <a:p>
          <a:pPr>
            <a:lnSpc>
              <a:spcPct val="100000"/>
            </a:lnSpc>
          </a:pPr>
          <a:r>
            <a:rPr lang="en-US" b="1" i="0"/>
            <a:t>Key Security Configurations</a:t>
          </a:r>
          <a:endParaRPr lang="en-US"/>
        </a:p>
      </dgm:t>
    </dgm:pt>
    <dgm:pt modelId="{090CFF05-20E7-49E2-A6A8-2F5E5CCF060B}" type="parTrans" cxnId="{7E308FD1-DBF3-4E17-8224-59130B20FBA0}">
      <dgm:prSet/>
      <dgm:spPr/>
      <dgm:t>
        <a:bodyPr/>
        <a:lstStyle/>
        <a:p>
          <a:endParaRPr lang="en-US"/>
        </a:p>
      </dgm:t>
    </dgm:pt>
    <dgm:pt modelId="{A85220A4-0B0E-47B1-992B-248A898471D0}" type="sibTrans" cxnId="{7E308FD1-DBF3-4E17-8224-59130B20FBA0}">
      <dgm:prSet/>
      <dgm:spPr/>
      <dgm:t>
        <a:bodyPr/>
        <a:lstStyle/>
        <a:p>
          <a:endParaRPr lang="en-US"/>
        </a:p>
      </dgm:t>
    </dgm:pt>
    <dgm:pt modelId="{CF0D7525-F55F-4FED-8151-63D23B8514E3}">
      <dgm:prSet/>
      <dgm:spPr/>
      <dgm:t>
        <a:bodyPr/>
        <a:lstStyle/>
        <a:p>
          <a:pPr>
            <a:lnSpc>
              <a:spcPct val="100000"/>
            </a:lnSpc>
          </a:pPr>
          <a:r>
            <a:rPr lang="en-US" b="0" i="0"/>
            <a:t>Leveraged Let’sEncrypt initially, then switched to self-signed certificates for HTTPS setup.</a:t>
          </a:r>
          <a:endParaRPr lang="en-US"/>
        </a:p>
      </dgm:t>
    </dgm:pt>
    <dgm:pt modelId="{ECAE9E1D-A701-40E9-A5E5-D046C5CCD4C9}" type="parTrans" cxnId="{A0880A64-4E0A-470F-98BE-C1B091FC12AC}">
      <dgm:prSet/>
      <dgm:spPr/>
      <dgm:t>
        <a:bodyPr/>
        <a:lstStyle/>
        <a:p>
          <a:endParaRPr lang="en-US"/>
        </a:p>
      </dgm:t>
    </dgm:pt>
    <dgm:pt modelId="{63801C37-40D6-4800-86CC-6B6A67BFB338}" type="sibTrans" cxnId="{A0880A64-4E0A-470F-98BE-C1B091FC12AC}">
      <dgm:prSet/>
      <dgm:spPr/>
      <dgm:t>
        <a:bodyPr/>
        <a:lstStyle/>
        <a:p>
          <a:endParaRPr lang="en-US"/>
        </a:p>
      </dgm:t>
    </dgm:pt>
    <dgm:pt modelId="{98D0ED3F-9740-4457-B7C2-0B03CF9254E1}">
      <dgm:prSet/>
      <dgm:spPr/>
      <dgm:t>
        <a:bodyPr/>
        <a:lstStyle/>
        <a:p>
          <a:pPr>
            <a:lnSpc>
              <a:spcPct val="100000"/>
            </a:lnSpc>
          </a:pPr>
          <a:r>
            <a:rPr lang="en-US" b="0" i="0"/>
            <a:t>Configured UFW to serve as a primary network traffic gatekeeper.</a:t>
          </a:r>
          <a:endParaRPr lang="en-US"/>
        </a:p>
      </dgm:t>
    </dgm:pt>
    <dgm:pt modelId="{838232B1-0799-4934-8EDE-08C812C3DF6C}" type="parTrans" cxnId="{C042DA1A-E329-490A-8AFC-2BFE34E78DE0}">
      <dgm:prSet/>
      <dgm:spPr/>
      <dgm:t>
        <a:bodyPr/>
        <a:lstStyle/>
        <a:p>
          <a:endParaRPr lang="en-US"/>
        </a:p>
      </dgm:t>
    </dgm:pt>
    <dgm:pt modelId="{49B4AFEB-8A68-4299-BF4A-7F0E0E475995}" type="sibTrans" cxnId="{C042DA1A-E329-490A-8AFC-2BFE34E78DE0}">
      <dgm:prSet/>
      <dgm:spPr/>
      <dgm:t>
        <a:bodyPr/>
        <a:lstStyle/>
        <a:p>
          <a:endParaRPr lang="en-US"/>
        </a:p>
      </dgm:t>
    </dgm:pt>
    <dgm:pt modelId="{2305D64C-E86D-4133-8824-5083F62FA9AE}">
      <dgm:prSet/>
      <dgm:spPr/>
      <dgm:t>
        <a:bodyPr/>
        <a:lstStyle/>
        <a:p>
          <a:pPr>
            <a:lnSpc>
              <a:spcPct val="100000"/>
            </a:lnSpc>
          </a:pPr>
          <a:r>
            <a:rPr lang="en-US" b="0" i="0"/>
            <a:t>Tailored Fail2Ban settings to deter brute force attacks.</a:t>
          </a:r>
          <a:endParaRPr lang="en-US"/>
        </a:p>
      </dgm:t>
    </dgm:pt>
    <dgm:pt modelId="{CA82B2DB-65D7-440A-AB70-80A0D097E7DE}" type="parTrans" cxnId="{D3755430-6A98-4011-8643-44913D01A64B}">
      <dgm:prSet/>
      <dgm:spPr/>
      <dgm:t>
        <a:bodyPr/>
        <a:lstStyle/>
        <a:p>
          <a:endParaRPr lang="en-US"/>
        </a:p>
      </dgm:t>
    </dgm:pt>
    <dgm:pt modelId="{09B3D626-C5D1-4E4E-8767-347071A0FDDA}" type="sibTrans" cxnId="{D3755430-6A98-4011-8643-44913D01A64B}">
      <dgm:prSet/>
      <dgm:spPr/>
      <dgm:t>
        <a:bodyPr/>
        <a:lstStyle/>
        <a:p>
          <a:endParaRPr lang="en-US"/>
        </a:p>
      </dgm:t>
    </dgm:pt>
    <dgm:pt modelId="{58CAF934-A6B4-4909-A97E-DFBB1FA2C4E2}" type="pres">
      <dgm:prSet presAssocID="{C0137676-C97B-46B2-A4AC-6546CFD5C9DD}" presName="root" presStyleCnt="0">
        <dgm:presLayoutVars>
          <dgm:dir/>
          <dgm:resizeHandles val="exact"/>
        </dgm:presLayoutVars>
      </dgm:prSet>
      <dgm:spPr/>
    </dgm:pt>
    <dgm:pt modelId="{3D1E6AD8-ECE3-441D-BD70-B3CC1E5E7B5B}" type="pres">
      <dgm:prSet presAssocID="{A6093E59-8A5E-41E7-9E26-310014C5160B}" presName="compNode" presStyleCnt="0"/>
      <dgm:spPr/>
    </dgm:pt>
    <dgm:pt modelId="{EF47A16D-E3D7-4E2F-B11A-B70C1F67D4EB}" type="pres">
      <dgm:prSet presAssocID="{A6093E59-8A5E-41E7-9E26-310014C5160B}" presName="bgRect" presStyleLbl="bgShp" presStyleIdx="0" presStyleCnt="4"/>
      <dgm:spPr/>
    </dgm:pt>
    <dgm:pt modelId="{11BC6F7B-DB96-402B-8EA3-C2E0943E54A5}" type="pres">
      <dgm:prSet presAssocID="{A6093E59-8A5E-41E7-9E26-310014C5160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AFA6B778-F444-4265-9C7E-CDDE46F14962}" type="pres">
      <dgm:prSet presAssocID="{A6093E59-8A5E-41E7-9E26-310014C5160B}" presName="spaceRect" presStyleCnt="0"/>
      <dgm:spPr/>
    </dgm:pt>
    <dgm:pt modelId="{5E9B38D1-619D-4376-AE57-6DF08C4D54C4}" type="pres">
      <dgm:prSet presAssocID="{A6093E59-8A5E-41E7-9E26-310014C5160B}" presName="parTx" presStyleLbl="revTx" presStyleIdx="0" presStyleCnt="8">
        <dgm:presLayoutVars>
          <dgm:chMax val="0"/>
          <dgm:chPref val="0"/>
        </dgm:presLayoutVars>
      </dgm:prSet>
      <dgm:spPr/>
    </dgm:pt>
    <dgm:pt modelId="{250FD28B-DA18-4C80-9520-08857A9BB3C2}" type="pres">
      <dgm:prSet presAssocID="{A6093E59-8A5E-41E7-9E26-310014C5160B}" presName="desTx" presStyleLbl="revTx" presStyleIdx="1" presStyleCnt="8">
        <dgm:presLayoutVars/>
      </dgm:prSet>
      <dgm:spPr/>
    </dgm:pt>
    <dgm:pt modelId="{0A48973C-4B22-4C4D-911F-0765DAB0A188}" type="pres">
      <dgm:prSet presAssocID="{0BC8EB55-C3FB-49D5-BC38-CEC8BC179350}" presName="sibTrans" presStyleCnt="0"/>
      <dgm:spPr/>
    </dgm:pt>
    <dgm:pt modelId="{64449629-AC58-4D69-BF5A-3893C39CD983}" type="pres">
      <dgm:prSet presAssocID="{242EB1F6-C067-4CA0-A3E5-52CB6ECE5410}" presName="compNode" presStyleCnt="0"/>
      <dgm:spPr/>
    </dgm:pt>
    <dgm:pt modelId="{4CD706D2-0AFC-4BF3-B2FE-B4F4BCCA7AA9}" type="pres">
      <dgm:prSet presAssocID="{242EB1F6-C067-4CA0-A3E5-52CB6ECE5410}" presName="bgRect" presStyleLbl="bgShp" presStyleIdx="1" presStyleCnt="4"/>
      <dgm:spPr/>
    </dgm:pt>
    <dgm:pt modelId="{7570CCE2-B3B5-4F72-BDE8-C27BCEB2C998}" type="pres">
      <dgm:prSet presAssocID="{242EB1F6-C067-4CA0-A3E5-52CB6ECE54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E3D91AB-D7B8-455A-9021-CD54CB95F650}" type="pres">
      <dgm:prSet presAssocID="{242EB1F6-C067-4CA0-A3E5-52CB6ECE5410}" presName="spaceRect" presStyleCnt="0"/>
      <dgm:spPr/>
    </dgm:pt>
    <dgm:pt modelId="{FAC51E81-800D-4E1C-8C22-13A063957E02}" type="pres">
      <dgm:prSet presAssocID="{242EB1F6-C067-4CA0-A3E5-52CB6ECE5410}" presName="parTx" presStyleLbl="revTx" presStyleIdx="2" presStyleCnt="8">
        <dgm:presLayoutVars>
          <dgm:chMax val="0"/>
          <dgm:chPref val="0"/>
        </dgm:presLayoutVars>
      </dgm:prSet>
      <dgm:spPr/>
    </dgm:pt>
    <dgm:pt modelId="{B21089D9-43A4-4FBC-BAED-D4013DB05749}" type="pres">
      <dgm:prSet presAssocID="{242EB1F6-C067-4CA0-A3E5-52CB6ECE5410}" presName="desTx" presStyleLbl="revTx" presStyleIdx="3" presStyleCnt="8">
        <dgm:presLayoutVars/>
      </dgm:prSet>
      <dgm:spPr/>
    </dgm:pt>
    <dgm:pt modelId="{A95CDF38-B2E6-4669-8A4D-4F7AAEE647FD}" type="pres">
      <dgm:prSet presAssocID="{0F7F5DC7-7351-48A3-B0F8-7AA41355A2CF}" presName="sibTrans" presStyleCnt="0"/>
      <dgm:spPr/>
    </dgm:pt>
    <dgm:pt modelId="{C8587C30-2FA0-412A-A028-1953FD699F2F}" type="pres">
      <dgm:prSet presAssocID="{744F2F22-B679-4F4C-BFE0-C3B73AE331C4}" presName="compNode" presStyleCnt="0"/>
      <dgm:spPr/>
    </dgm:pt>
    <dgm:pt modelId="{9B8A3FD1-271B-4C29-88A9-26881E0F8395}" type="pres">
      <dgm:prSet presAssocID="{744F2F22-B679-4F4C-BFE0-C3B73AE331C4}" presName="bgRect" presStyleLbl="bgShp" presStyleIdx="2" presStyleCnt="4"/>
      <dgm:spPr/>
    </dgm:pt>
    <dgm:pt modelId="{6E168591-37A4-4A9B-B51B-BDDF06BC01D2}" type="pres">
      <dgm:prSet presAssocID="{744F2F22-B679-4F4C-BFE0-C3B73AE331C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1DB8B075-F0BE-4412-93EB-0D02D9E7EC1B}" type="pres">
      <dgm:prSet presAssocID="{744F2F22-B679-4F4C-BFE0-C3B73AE331C4}" presName="spaceRect" presStyleCnt="0"/>
      <dgm:spPr/>
    </dgm:pt>
    <dgm:pt modelId="{6F7F8710-35B6-44D2-A534-6BCF964D07C1}" type="pres">
      <dgm:prSet presAssocID="{744F2F22-B679-4F4C-BFE0-C3B73AE331C4}" presName="parTx" presStyleLbl="revTx" presStyleIdx="4" presStyleCnt="8">
        <dgm:presLayoutVars>
          <dgm:chMax val="0"/>
          <dgm:chPref val="0"/>
        </dgm:presLayoutVars>
      </dgm:prSet>
      <dgm:spPr/>
    </dgm:pt>
    <dgm:pt modelId="{D7D053BD-B0BE-431E-B08C-2350E05DE91C}" type="pres">
      <dgm:prSet presAssocID="{744F2F22-B679-4F4C-BFE0-C3B73AE331C4}" presName="desTx" presStyleLbl="revTx" presStyleIdx="5" presStyleCnt="8">
        <dgm:presLayoutVars/>
      </dgm:prSet>
      <dgm:spPr/>
    </dgm:pt>
    <dgm:pt modelId="{50AEBD0D-FA72-4B49-BA4F-767A9B97FF7A}" type="pres">
      <dgm:prSet presAssocID="{FFFFF1BC-A50E-4430-84D6-1FB8D5CA129A}" presName="sibTrans" presStyleCnt="0"/>
      <dgm:spPr/>
    </dgm:pt>
    <dgm:pt modelId="{C5A50415-2C7C-4D40-930C-ED36E66F0801}" type="pres">
      <dgm:prSet presAssocID="{D9538BD0-2C26-44B6-B14B-0A170DD3CB02}" presName="compNode" presStyleCnt="0"/>
      <dgm:spPr/>
    </dgm:pt>
    <dgm:pt modelId="{8A579A44-C204-4ADA-A9E4-C0397A261DBD}" type="pres">
      <dgm:prSet presAssocID="{D9538BD0-2C26-44B6-B14B-0A170DD3CB02}" presName="bgRect" presStyleLbl="bgShp" presStyleIdx="3" presStyleCnt="4"/>
      <dgm:spPr/>
    </dgm:pt>
    <dgm:pt modelId="{E63620AB-945C-438C-BDC3-BA810102D9CD}" type="pres">
      <dgm:prSet presAssocID="{D9538BD0-2C26-44B6-B14B-0A170DD3CB0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A501E2B-A551-4C0A-B961-02E33EFB0FB8}" type="pres">
      <dgm:prSet presAssocID="{D9538BD0-2C26-44B6-B14B-0A170DD3CB02}" presName="spaceRect" presStyleCnt="0"/>
      <dgm:spPr/>
    </dgm:pt>
    <dgm:pt modelId="{29A5A364-CD0C-4D25-8559-5AC1E859D513}" type="pres">
      <dgm:prSet presAssocID="{D9538BD0-2C26-44B6-B14B-0A170DD3CB02}" presName="parTx" presStyleLbl="revTx" presStyleIdx="6" presStyleCnt="8">
        <dgm:presLayoutVars>
          <dgm:chMax val="0"/>
          <dgm:chPref val="0"/>
        </dgm:presLayoutVars>
      </dgm:prSet>
      <dgm:spPr/>
    </dgm:pt>
    <dgm:pt modelId="{9872CABB-F6E0-4A5C-BA32-07E2C9F35974}" type="pres">
      <dgm:prSet presAssocID="{D9538BD0-2C26-44B6-B14B-0A170DD3CB02}" presName="desTx" presStyleLbl="revTx" presStyleIdx="7" presStyleCnt="8">
        <dgm:presLayoutVars/>
      </dgm:prSet>
      <dgm:spPr/>
    </dgm:pt>
  </dgm:ptLst>
  <dgm:cxnLst>
    <dgm:cxn modelId="{AF26B809-6A61-46F8-BAD2-75716863A2FC}" type="presOf" srcId="{C0137676-C97B-46B2-A4AC-6546CFD5C9DD}" destId="{58CAF934-A6B4-4909-A97E-DFBB1FA2C4E2}" srcOrd="0" destOrd="0" presId="urn:microsoft.com/office/officeart/2018/2/layout/IconVerticalSolidList"/>
    <dgm:cxn modelId="{5A26280D-2F12-4966-BCDE-734D1A68C1CD}" type="presOf" srcId="{744F2F22-B679-4F4C-BFE0-C3B73AE331C4}" destId="{6F7F8710-35B6-44D2-A534-6BCF964D07C1}" srcOrd="0" destOrd="0" presId="urn:microsoft.com/office/officeart/2018/2/layout/IconVerticalSolidList"/>
    <dgm:cxn modelId="{0CC35716-E3B0-4945-B51D-9E632942D1EC}" type="presOf" srcId="{98D0ED3F-9740-4457-B7C2-0B03CF9254E1}" destId="{9872CABB-F6E0-4A5C-BA32-07E2C9F35974}" srcOrd="0" destOrd="1" presId="urn:microsoft.com/office/officeart/2018/2/layout/IconVerticalSolidList"/>
    <dgm:cxn modelId="{C042DA1A-E329-490A-8AFC-2BFE34E78DE0}" srcId="{D9538BD0-2C26-44B6-B14B-0A170DD3CB02}" destId="{98D0ED3F-9740-4457-B7C2-0B03CF9254E1}" srcOrd="1" destOrd="0" parTransId="{838232B1-0799-4934-8EDE-08C812C3DF6C}" sibTransId="{49B4AFEB-8A68-4299-BF4A-7F0E0E475995}"/>
    <dgm:cxn modelId="{54EBB222-49D2-4C12-9E8F-48B32E8EDB73}" type="presOf" srcId="{CF0D7525-F55F-4FED-8151-63D23B8514E3}" destId="{9872CABB-F6E0-4A5C-BA32-07E2C9F35974}" srcOrd="0" destOrd="0" presId="urn:microsoft.com/office/officeart/2018/2/layout/IconVerticalSolidList"/>
    <dgm:cxn modelId="{4ACD1C26-6E8F-409A-930D-AAF8EB4F5450}" type="presOf" srcId="{2305D64C-E86D-4133-8824-5083F62FA9AE}" destId="{9872CABB-F6E0-4A5C-BA32-07E2C9F35974}" srcOrd="0" destOrd="2" presId="urn:microsoft.com/office/officeart/2018/2/layout/IconVerticalSolidList"/>
    <dgm:cxn modelId="{1405AE2F-EFC8-46D6-9F24-F0067D8997A1}" srcId="{242EB1F6-C067-4CA0-A3E5-52CB6ECE5410}" destId="{C05A73CA-3DFF-474D-AEF6-620C18E21EBB}" srcOrd="1" destOrd="0" parTransId="{199B6F92-5B99-457F-A89C-7845829B6859}" sibTransId="{5525C892-77B7-44FF-8ADD-40B258E864D1}"/>
    <dgm:cxn modelId="{D3755430-6A98-4011-8643-44913D01A64B}" srcId="{D9538BD0-2C26-44B6-B14B-0A170DD3CB02}" destId="{2305D64C-E86D-4133-8824-5083F62FA9AE}" srcOrd="2" destOrd="0" parTransId="{CA82B2DB-65D7-440A-AB70-80A0D097E7DE}" sibTransId="{09B3D626-C5D1-4E4E-8767-347071A0FDDA}"/>
    <dgm:cxn modelId="{E7464F40-465D-45B5-A92E-5153BC67891D}" srcId="{C0137676-C97B-46B2-A4AC-6546CFD5C9DD}" destId="{A6093E59-8A5E-41E7-9E26-310014C5160B}" srcOrd="0" destOrd="0" parTransId="{08B3A1D9-962B-4E23-8757-FE7F7D15D2D4}" sibTransId="{0BC8EB55-C3FB-49D5-BC38-CEC8BC179350}"/>
    <dgm:cxn modelId="{A0880A64-4E0A-470F-98BE-C1B091FC12AC}" srcId="{D9538BD0-2C26-44B6-B14B-0A170DD3CB02}" destId="{CF0D7525-F55F-4FED-8151-63D23B8514E3}" srcOrd="0" destOrd="0" parTransId="{ECAE9E1D-A701-40E9-A5E5-D046C5CCD4C9}" sibTransId="{63801C37-40D6-4800-86CC-6B6A67BFB338}"/>
    <dgm:cxn modelId="{0D853F65-DA87-4D6C-B332-D575C2094C6F}" srcId="{242EB1F6-C067-4CA0-A3E5-52CB6ECE5410}" destId="{5F815286-74BE-4DD9-B6ED-09A284EDC8B1}" srcOrd="0" destOrd="0" parTransId="{EF726B7C-14D3-4DA1-BB12-ED3D805CAF9D}" sibTransId="{33AB7A48-D86A-4AC3-8137-4514DD96A124}"/>
    <dgm:cxn modelId="{CE2DA74E-4FF5-4D8C-9AD9-A6D1D63B9F9C}" type="presOf" srcId="{02B5189A-4C8C-4784-91EA-DB2A92055657}" destId="{250FD28B-DA18-4C80-9520-08857A9BB3C2}" srcOrd="0" destOrd="1" presId="urn:microsoft.com/office/officeart/2018/2/layout/IconVerticalSolidList"/>
    <dgm:cxn modelId="{92EE2E4F-F0F2-4346-96C1-C83B9D78B69B}" type="presOf" srcId="{C05A73CA-3DFF-474D-AEF6-620C18E21EBB}" destId="{B21089D9-43A4-4FBC-BAED-D4013DB05749}" srcOrd="0" destOrd="1" presId="urn:microsoft.com/office/officeart/2018/2/layout/IconVerticalSolidList"/>
    <dgm:cxn modelId="{E0F68B89-B544-4671-83D7-335FCCC958EF}" srcId="{A6093E59-8A5E-41E7-9E26-310014C5160B}" destId="{02B5189A-4C8C-4784-91EA-DB2A92055657}" srcOrd="1" destOrd="0" parTransId="{F77072E5-7324-441F-A270-B994118A67F2}" sibTransId="{B1CDA843-C3B8-498C-AE0E-8883E3880F4F}"/>
    <dgm:cxn modelId="{A3B0B38E-75EF-4323-B604-378BA4B63977}" srcId="{A6093E59-8A5E-41E7-9E26-310014C5160B}" destId="{02C50A11-6C1B-4A8D-A18A-F8FD9A2EA0B5}" srcOrd="0" destOrd="0" parTransId="{B463B8AC-7E1B-413A-9799-74EB5553C54C}" sibTransId="{6483D53C-DBCE-407A-94A2-32D6A63A8561}"/>
    <dgm:cxn modelId="{B675A294-AD9A-4C2A-8EB9-2E26AB08C295}" type="presOf" srcId="{D9538BD0-2C26-44B6-B14B-0A170DD3CB02}" destId="{29A5A364-CD0C-4D25-8559-5AC1E859D513}" srcOrd="0" destOrd="0" presId="urn:microsoft.com/office/officeart/2018/2/layout/IconVerticalSolidList"/>
    <dgm:cxn modelId="{82D17795-31B0-43E5-97F6-7E15EDB0DEF9}" type="presOf" srcId="{242EB1F6-C067-4CA0-A3E5-52CB6ECE5410}" destId="{FAC51E81-800D-4E1C-8C22-13A063957E02}" srcOrd="0" destOrd="0" presId="urn:microsoft.com/office/officeart/2018/2/layout/IconVerticalSolidList"/>
    <dgm:cxn modelId="{8733FCA0-0A8A-496C-9A49-26D7158B7DA3}" type="presOf" srcId="{0FB1BF38-AF6B-4C10-B02F-7269EC6E8767}" destId="{D7D053BD-B0BE-431E-B08C-2350E05DE91C}" srcOrd="0" destOrd="1" presId="urn:microsoft.com/office/officeart/2018/2/layout/IconVerticalSolidList"/>
    <dgm:cxn modelId="{219AA4AB-09E4-4EEE-9CB9-166300FB9EDF}" srcId="{744F2F22-B679-4F4C-BFE0-C3B73AE331C4}" destId="{0FB1BF38-AF6B-4C10-B02F-7269EC6E8767}" srcOrd="1" destOrd="0" parTransId="{9E25FFCB-CFD1-4153-970B-F9A9D5B38555}" sibTransId="{D3C3A458-1398-48E8-9A4E-A9B1B6442E8F}"/>
    <dgm:cxn modelId="{07AA34CA-C668-4B50-B692-0EF95A5589B8}" type="presOf" srcId="{AC8D5B1F-A414-4F6D-BE32-F35272A95BB2}" destId="{D7D053BD-B0BE-431E-B08C-2350E05DE91C}" srcOrd="0" destOrd="0" presId="urn:microsoft.com/office/officeart/2018/2/layout/IconVerticalSolidList"/>
    <dgm:cxn modelId="{7E308FD1-DBF3-4E17-8224-59130B20FBA0}" srcId="{C0137676-C97B-46B2-A4AC-6546CFD5C9DD}" destId="{D9538BD0-2C26-44B6-B14B-0A170DD3CB02}" srcOrd="3" destOrd="0" parTransId="{090CFF05-20E7-49E2-A6A8-2F5E5CCF060B}" sibTransId="{A85220A4-0B0E-47B1-992B-248A898471D0}"/>
    <dgm:cxn modelId="{415693D3-FA5F-4684-B018-195F42508692}" srcId="{C0137676-C97B-46B2-A4AC-6546CFD5C9DD}" destId="{744F2F22-B679-4F4C-BFE0-C3B73AE331C4}" srcOrd="2" destOrd="0" parTransId="{1B399E0B-7EC8-4BFB-93E3-0696BDDABC7E}" sibTransId="{FFFFF1BC-A50E-4430-84D6-1FB8D5CA129A}"/>
    <dgm:cxn modelId="{8984ABDC-B618-4906-894E-4EB50E72A256}" type="presOf" srcId="{A6093E59-8A5E-41E7-9E26-310014C5160B}" destId="{5E9B38D1-619D-4376-AE57-6DF08C4D54C4}" srcOrd="0" destOrd="0" presId="urn:microsoft.com/office/officeart/2018/2/layout/IconVerticalSolidList"/>
    <dgm:cxn modelId="{36337CDD-F5FE-4B41-AA3E-D348386AFA2E}" srcId="{C0137676-C97B-46B2-A4AC-6546CFD5C9DD}" destId="{242EB1F6-C067-4CA0-A3E5-52CB6ECE5410}" srcOrd="1" destOrd="0" parTransId="{37F50FF8-F0C1-4F03-90E7-559E95BCF2B8}" sibTransId="{0F7F5DC7-7351-48A3-B0F8-7AA41355A2CF}"/>
    <dgm:cxn modelId="{7F3C35E7-3EB3-483F-9FA6-046DE403F350}" srcId="{744F2F22-B679-4F4C-BFE0-C3B73AE331C4}" destId="{AC8D5B1F-A414-4F6D-BE32-F35272A95BB2}" srcOrd="0" destOrd="0" parTransId="{9ECA323E-A01E-4AAD-8C9F-EF76503FE01A}" sibTransId="{348AA8DA-856A-4210-9181-1A26ED2BAA9B}"/>
    <dgm:cxn modelId="{73F085EB-6572-42D8-8451-FA38EC286371}" type="presOf" srcId="{02C50A11-6C1B-4A8D-A18A-F8FD9A2EA0B5}" destId="{250FD28B-DA18-4C80-9520-08857A9BB3C2}" srcOrd="0" destOrd="0" presId="urn:microsoft.com/office/officeart/2018/2/layout/IconVerticalSolidList"/>
    <dgm:cxn modelId="{8AFC9AF3-CB67-4351-B2B9-8A9C4C829874}" type="presOf" srcId="{5F815286-74BE-4DD9-B6ED-09A284EDC8B1}" destId="{B21089D9-43A4-4FBC-BAED-D4013DB05749}" srcOrd="0" destOrd="0" presId="urn:microsoft.com/office/officeart/2018/2/layout/IconVerticalSolidList"/>
    <dgm:cxn modelId="{86EBAE42-4505-4FCA-B773-27D744150B5D}" type="presParOf" srcId="{58CAF934-A6B4-4909-A97E-DFBB1FA2C4E2}" destId="{3D1E6AD8-ECE3-441D-BD70-B3CC1E5E7B5B}" srcOrd="0" destOrd="0" presId="urn:microsoft.com/office/officeart/2018/2/layout/IconVerticalSolidList"/>
    <dgm:cxn modelId="{521941B7-8B89-4A98-9B36-058594EB731C}" type="presParOf" srcId="{3D1E6AD8-ECE3-441D-BD70-B3CC1E5E7B5B}" destId="{EF47A16D-E3D7-4E2F-B11A-B70C1F67D4EB}" srcOrd="0" destOrd="0" presId="urn:microsoft.com/office/officeart/2018/2/layout/IconVerticalSolidList"/>
    <dgm:cxn modelId="{835F6F9B-814B-42E7-AAE8-D47319057EFD}" type="presParOf" srcId="{3D1E6AD8-ECE3-441D-BD70-B3CC1E5E7B5B}" destId="{11BC6F7B-DB96-402B-8EA3-C2E0943E54A5}" srcOrd="1" destOrd="0" presId="urn:microsoft.com/office/officeart/2018/2/layout/IconVerticalSolidList"/>
    <dgm:cxn modelId="{2C26B942-2071-4BB6-945E-613014F30778}" type="presParOf" srcId="{3D1E6AD8-ECE3-441D-BD70-B3CC1E5E7B5B}" destId="{AFA6B778-F444-4265-9C7E-CDDE46F14962}" srcOrd="2" destOrd="0" presId="urn:microsoft.com/office/officeart/2018/2/layout/IconVerticalSolidList"/>
    <dgm:cxn modelId="{DFF4FA01-0134-4EEA-BDE2-6437C5554379}" type="presParOf" srcId="{3D1E6AD8-ECE3-441D-BD70-B3CC1E5E7B5B}" destId="{5E9B38D1-619D-4376-AE57-6DF08C4D54C4}" srcOrd="3" destOrd="0" presId="urn:microsoft.com/office/officeart/2018/2/layout/IconVerticalSolidList"/>
    <dgm:cxn modelId="{07618A87-1A12-49F7-A940-6CFD846EB6E5}" type="presParOf" srcId="{3D1E6AD8-ECE3-441D-BD70-B3CC1E5E7B5B}" destId="{250FD28B-DA18-4C80-9520-08857A9BB3C2}" srcOrd="4" destOrd="0" presId="urn:microsoft.com/office/officeart/2018/2/layout/IconVerticalSolidList"/>
    <dgm:cxn modelId="{F58EDC36-5AD6-4524-AE9C-8DD82E640398}" type="presParOf" srcId="{58CAF934-A6B4-4909-A97E-DFBB1FA2C4E2}" destId="{0A48973C-4B22-4C4D-911F-0765DAB0A188}" srcOrd="1" destOrd="0" presId="urn:microsoft.com/office/officeart/2018/2/layout/IconVerticalSolidList"/>
    <dgm:cxn modelId="{23F8D388-9BEC-45F2-97C0-7B1B5FB22CF2}" type="presParOf" srcId="{58CAF934-A6B4-4909-A97E-DFBB1FA2C4E2}" destId="{64449629-AC58-4D69-BF5A-3893C39CD983}" srcOrd="2" destOrd="0" presId="urn:microsoft.com/office/officeart/2018/2/layout/IconVerticalSolidList"/>
    <dgm:cxn modelId="{DE7F7440-4051-4A13-ADD4-5A99006A138E}" type="presParOf" srcId="{64449629-AC58-4D69-BF5A-3893C39CD983}" destId="{4CD706D2-0AFC-4BF3-B2FE-B4F4BCCA7AA9}" srcOrd="0" destOrd="0" presId="urn:microsoft.com/office/officeart/2018/2/layout/IconVerticalSolidList"/>
    <dgm:cxn modelId="{9A68C24A-1716-4D17-9F45-ED0F916FAD63}" type="presParOf" srcId="{64449629-AC58-4D69-BF5A-3893C39CD983}" destId="{7570CCE2-B3B5-4F72-BDE8-C27BCEB2C998}" srcOrd="1" destOrd="0" presId="urn:microsoft.com/office/officeart/2018/2/layout/IconVerticalSolidList"/>
    <dgm:cxn modelId="{D30DFDD4-158B-4B78-AB27-3431A8CF94A3}" type="presParOf" srcId="{64449629-AC58-4D69-BF5A-3893C39CD983}" destId="{8E3D91AB-D7B8-455A-9021-CD54CB95F650}" srcOrd="2" destOrd="0" presId="urn:microsoft.com/office/officeart/2018/2/layout/IconVerticalSolidList"/>
    <dgm:cxn modelId="{F63D2304-488F-4097-BEA7-05A330727885}" type="presParOf" srcId="{64449629-AC58-4D69-BF5A-3893C39CD983}" destId="{FAC51E81-800D-4E1C-8C22-13A063957E02}" srcOrd="3" destOrd="0" presId="urn:microsoft.com/office/officeart/2018/2/layout/IconVerticalSolidList"/>
    <dgm:cxn modelId="{CFDD34C9-8BC4-45B9-9B64-987DB5B0C0EA}" type="presParOf" srcId="{64449629-AC58-4D69-BF5A-3893C39CD983}" destId="{B21089D9-43A4-4FBC-BAED-D4013DB05749}" srcOrd="4" destOrd="0" presId="urn:microsoft.com/office/officeart/2018/2/layout/IconVerticalSolidList"/>
    <dgm:cxn modelId="{6FBE80CF-2779-47D3-82D1-8E8873ACDF8C}" type="presParOf" srcId="{58CAF934-A6B4-4909-A97E-DFBB1FA2C4E2}" destId="{A95CDF38-B2E6-4669-8A4D-4F7AAEE647FD}" srcOrd="3" destOrd="0" presId="urn:microsoft.com/office/officeart/2018/2/layout/IconVerticalSolidList"/>
    <dgm:cxn modelId="{2F90A640-0E6C-4C9F-99F8-DED628A5E8F8}" type="presParOf" srcId="{58CAF934-A6B4-4909-A97E-DFBB1FA2C4E2}" destId="{C8587C30-2FA0-412A-A028-1953FD699F2F}" srcOrd="4" destOrd="0" presId="urn:microsoft.com/office/officeart/2018/2/layout/IconVerticalSolidList"/>
    <dgm:cxn modelId="{EB1A6B65-41D3-4F7B-9544-28CBB49BD84D}" type="presParOf" srcId="{C8587C30-2FA0-412A-A028-1953FD699F2F}" destId="{9B8A3FD1-271B-4C29-88A9-26881E0F8395}" srcOrd="0" destOrd="0" presId="urn:microsoft.com/office/officeart/2018/2/layout/IconVerticalSolidList"/>
    <dgm:cxn modelId="{63BD185D-FD73-4ECB-9EBB-F115B57B3D9D}" type="presParOf" srcId="{C8587C30-2FA0-412A-A028-1953FD699F2F}" destId="{6E168591-37A4-4A9B-B51B-BDDF06BC01D2}" srcOrd="1" destOrd="0" presId="urn:microsoft.com/office/officeart/2018/2/layout/IconVerticalSolidList"/>
    <dgm:cxn modelId="{36C28D13-FB48-4A57-8578-BD8F2A7EEE79}" type="presParOf" srcId="{C8587C30-2FA0-412A-A028-1953FD699F2F}" destId="{1DB8B075-F0BE-4412-93EB-0D02D9E7EC1B}" srcOrd="2" destOrd="0" presId="urn:microsoft.com/office/officeart/2018/2/layout/IconVerticalSolidList"/>
    <dgm:cxn modelId="{C45C0D0C-BAB6-4FB0-B728-4F16E4992591}" type="presParOf" srcId="{C8587C30-2FA0-412A-A028-1953FD699F2F}" destId="{6F7F8710-35B6-44D2-A534-6BCF964D07C1}" srcOrd="3" destOrd="0" presId="urn:microsoft.com/office/officeart/2018/2/layout/IconVerticalSolidList"/>
    <dgm:cxn modelId="{5EA309DD-8BCF-4920-A112-A96556D97CDD}" type="presParOf" srcId="{C8587C30-2FA0-412A-A028-1953FD699F2F}" destId="{D7D053BD-B0BE-431E-B08C-2350E05DE91C}" srcOrd="4" destOrd="0" presId="urn:microsoft.com/office/officeart/2018/2/layout/IconVerticalSolidList"/>
    <dgm:cxn modelId="{A59A5A76-A0FE-4BE8-904D-E54D3058FCD0}" type="presParOf" srcId="{58CAF934-A6B4-4909-A97E-DFBB1FA2C4E2}" destId="{50AEBD0D-FA72-4B49-BA4F-767A9B97FF7A}" srcOrd="5" destOrd="0" presId="urn:microsoft.com/office/officeart/2018/2/layout/IconVerticalSolidList"/>
    <dgm:cxn modelId="{29E1D12F-425F-445A-A4D5-1E5B9D0742B7}" type="presParOf" srcId="{58CAF934-A6B4-4909-A97E-DFBB1FA2C4E2}" destId="{C5A50415-2C7C-4D40-930C-ED36E66F0801}" srcOrd="6" destOrd="0" presId="urn:microsoft.com/office/officeart/2018/2/layout/IconVerticalSolidList"/>
    <dgm:cxn modelId="{61041103-F978-43B2-AE3E-2D646BB746AF}" type="presParOf" srcId="{C5A50415-2C7C-4D40-930C-ED36E66F0801}" destId="{8A579A44-C204-4ADA-A9E4-C0397A261DBD}" srcOrd="0" destOrd="0" presId="urn:microsoft.com/office/officeart/2018/2/layout/IconVerticalSolidList"/>
    <dgm:cxn modelId="{3B72585A-C212-4E34-B944-F4AD79EC2834}" type="presParOf" srcId="{C5A50415-2C7C-4D40-930C-ED36E66F0801}" destId="{E63620AB-945C-438C-BDC3-BA810102D9CD}" srcOrd="1" destOrd="0" presId="urn:microsoft.com/office/officeart/2018/2/layout/IconVerticalSolidList"/>
    <dgm:cxn modelId="{7C76DC8D-672B-4717-96C0-7152FF8CF766}" type="presParOf" srcId="{C5A50415-2C7C-4D40-930C-ED36E66F0801}" destId="{BA501E2B-A551-4C0A-B961-02E33EFB0FB8}" srcOrd="2" destOrd="0" presId="urn:microsoft.com/office/officeart/2018/2/layout/IconVerticalSolidList"/>
    <dgm:cxn modelId="{4A7BA52C-41CB-4E66-9B4D-4D4A7854C24B}" type="presParOf" srcId="{C5A50415-2C7C-4D40-930C-ED36E66F0801}" destId="{29A5A364-CD0C-4D25-8559-5AC1E859D513}" srcOrd="3" destOrd="0" presId="urn:microsoft.com/office/officeart/2018/2/layout/IconVerticalSolidList"/>
    <dgm:cxn modelId="{F404E1A3-0423-4329-9343-2A242A34365E}" type="presParOf" srcId="{C5A50415-2C7C-4D40-930C-ED36E66F0801}" destId="{9872CABB-F6E0-4A5C-BA32-07E2C9F3597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262FD0-1741-480A-9C6A-4CED1058775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1E852FA-C2BE-4A4F-AC9F-48FA9419DA00}">
      <dgm:prSet/>
      <dgm:spPr/>
      <dgm:t>
        <a:bodyPr/>
        <a:lstStyle/>
        <a:p>
          <a:r>
            <a:rPr lang="en-US" b="1" i="0"/>
            <a:t>Security Enhancements and Troubleshooting</a:t>
          </a:r>
          <a:endParaRPr lang="en-US"/>
        </a:p>
      </dgm:t>
    </dgm:pt>
    <dgm:pt modelId="{B5A47D0B-6780-4ED5-BC26-7114A176681B}" type="parTrans" cxnId="{4F5F6AF0-9509-421E-AA6A-648FEAE725B4}">
      <dgm:prSet/>
      <dgm:spPr/>
      <dgm:t>
        <a:bodyPr/>
        <a:lstStyle/>
        <a:p>
          <a:endParaRPr lang="en-US"/>
        </a:p>
      </dgm:t>
    </dgm:pt>
    <dgm:pt modelId="{9E70E908-73EA-44B2-9940-92019CA177E2}" type="sibTrans" cxnId="{4F5F6AF0-9509-421E-AA6A-648FEAE725B4}">
      <dgm:prSet/>
      <dgm:spPr/>
      <dgm:t>
        <a:bodyPr/>
        <a:lstStyle/>
        <a:p>
          <a:endParaRPr lang="en-US"/>
        </a:p>
      </dgm:t>
    </dgm:pt>
    <dgm:pt modelId="{2F5726A0-583F-400B-ADBB-1C3235168311}">
      <dgm:prSet/>
      <dgm:spPr/>
      <dgm:t>
        <a:bodyPr/>
        <a:lstStyle/>
        <a:p>
          <a:endParaRPr lang="en-US"/>
        </a:p>
      </dgm:t>
    </dgm:pt>
    <dgm:pt modelId="{01A0D1A9-15AC-4B67-9FD0-0B52C043D6A6}" type="parTrans" cxnId="{AC255662-766C-47AF-A714-DAF8EDB7D216}">
      <dgm:prSet/>
      <dgm:spPr/>
      <dgm:t>
        <a:bodyPr/>
        <a:lstStyle/>
        <a:p>
          <a:endParaRPr lang="en-US"/>
        </a:p>
      </dgm:t>
    </dgm:pt>
    <dgm:pt modelId="{A9EFF1E3-A9E9-4D38-8028-4A92D85191B8}" type="sibTrans" cxnId="{AC255662-766C-47AF-A714-DAF8EDB7D216}">
      <dgm:prSet/>
      <dgm:spPr/>
      <dgm:t>
        <a:bodyPr/>
        <a:lstStyle/>
        <a:p>
          <a:endParaRPr lang="en-US"/>
        </a:p>
      </dgm:t>
    </dgm:pt>
    <dgm:pt modelId="{EBE905B8-D40E-43F7-B242-52B65897069C}">
      <dgm:prSet/>
      <dgm:spPr/>
      <dgm:t>
        <a:bodyPr/>
        <a:lstStyle/>
        <a:p>
          <a:r>
            <a:rPr lang="en-US" b="1" i="0"/>
            <a:t>Proactive Protective Measures</a:t>
          </a:r>
          <a:endParaRPr lang="en-US"/>
        </a:p>
      </dgm:t>
    </dgm:pt>
    <dgm:pt modelId="{607F73B2-5E1F-4555-B223-00B8308BC615}" type="parTrans" cxnId="{65F5FBF6-930F-4821-9D80-232E4132FB4B}">
      <dgm:prSet/>
      <dgm:spPr/>
      <dgm:t>
        <a:bodyPr/>
        <a:lstStyle/>
        <a:p>
          <a:endParaRPr lang="en-US"/>
        </a:p>
      </dgm:t>
    </dgm:pt>
    <dgm:pt modelId="{8226351E-3CD6-4219-B788-65D6D9266146}" type="sibTrans" cxnId="{65F5FBF6-930F-4821-9D80-232E4132FB4B}">
      <dgm:prSet/>
      <dgm:spPr/>
      <dgm:t>
        <a:bodyPr/>
        <a:lstStyle/>
        <a:p>
          <a:endParaRPr lang="en-US"/>
        </a:p>
      </dgm:t>
    </dgm:pt>
    <dgm:pt modelId="{5EF25F23-D7A8-4761-8FCA-A024726789E7}">
      <dgm:prSet/>
      <dgm:spPr/>
      <dgm:t>
        <a:bodyPr/>
        <a:lstStyle/>
        <a:p>
          <a:endParaRPr lang="en-US"/>
        </a:p>
      </dgm:t>
    </dgm:pt>
    <dgm:pt modelId="{923632E7-FB1F-4920-B287-51B26A749130}" type="parTrans" cxnId="{F46817B6-F6BD-48A3-B22F-1BCB38A3D2C4}">
      <dgm:prSet/>
      <dgm:spPr/>
      <dgm:t>
        <a:bodyPr/>
        <a:lstStyle/>
        <a:p>
          <a:endParaRPr lang="en-US"/>
        </a:p>
      </dgm:t>
    </dgm:pt>
    <dgm:pt modelId="{974832ED-739A-4271-A542-FD50D2064F33}" type="sibTrans" cxnId="{F46817B6-F6BD-48A3-B22F-1BCB38A3D2C4}">
      <dgm:prSet/>
      <dgm:spPr/>
      <dgm:t>
        <a:bodyPr/>
        <a:lstStyle/>
        <a:p>
          <a:endParaRPr lang="en-US"/>
        </a:p>
      </dgm:t>
    </dgm:pt>
    <dgm:pt modelId="{1C49D66F-DA3D-493A-8D15-257FAA7AA514}">
      <dgm:prSet/>
      <dgm:spPr/>
      <dgm:t>
        <a:bodyPr/>
        <a:lstStyle/>
        <a:p>
          <a:r>
            <a:rPr lang="en-US" b="1" i="0"/>
            <a:t>Advanced Security Instruments</a:t>
          </a:r>
          <a:endParaRPr lang="en-US"/>
        </a:p>
      </dgm:t>
    </dgm:pt>
    <dgm:pt modelId="{ADDFB858-A967-45BD-A4B9-61B7355DD855}" type="parTrans" cxnId="{58DE148F-0AD3-4A8B-8E31-91850FA9BFA0}">
      <dgm:prSet/>
      <dgm:spPr/>
      <dgm:t>
        <a:bodyPr/>
        <a:lstStyle/>
        <a:p>
          <a:endParaRPr lang="en-US"/>
        </a:p>
      </dgm:t>
    </dgm:pt>
    <dgm:pt modelId="{5D9FD823-7937-4143-BA58-86F9C2664425}" type="sibTrans" cxnId="{58DE148F-0AD3-4A8B-8E31-91850FA9BFA0}">
      <dgm:prSet/>
      <dgm:spPr/>
      <dgm:t>
        <a:bodyPr/>
        <a:lstStyle/>
        <a:p>
          <a:endParaRPr lang="en-US"/>
        </a:p>
      </dgm:t>
    </dgm:pt>
    <dgm:pt modelId="{34838330-65FF-4699-AB39-5370D7B53C9B}">
      <dgm:prSet/>
      <dgm:spPr/>
      <dgm:t>
        <a:bodyPr/>
        <a:lstStyle/>
        <a:p>
          <a:endParaRPr lang="en-US"/>
        </a:p>
      </dgm:t>
    </dgm:pt>
    <dgm:pt modelId="{29E4FA0A-86C6-48CD-807C-CC41169A5167}" type="parTrans" cxnId="{B3B544BB-9D75-4597-A069-95D65DDD3FEB}">
      <dgm:prSet/>
      <dgm:spPr/>
      <dgm:t>
        <a:bodyPr/>
        <a:lstStyle/>
        <a:p>
          <a:endParaRPr lang="en-US"/>
        </a:p>
      </dgm:t>
    </dgm:pt>
    <dgm:pt modelId="{7F3048E5-DE5D-4068-A905-8631789139F9}" type="sibTrans" cxnId="{B3B544BB-9D75-4597-A069-95D65DDD3FEB}">
      <dgm:prSet/>
      <dgm:spPr/>
      <dgm:t>
        <a:bodyPr/>
        <a:lstStyle/>
        <a:p>
          <a:endParaRPr lang="en-US"/>
        </a:p>
      </dgm:t>
    </dgm:pt>
    <dgm:pt modelId="{2FF98C6C-275C-4A76-82F9-C1C01B30CFDD}">
      <dgm:prSet/>
      <dgm:spPr/>
      <dgm:t>
        <a:bodyPr/>
        <a:lstStyle/>
        <a:p>
          <a:r>
            <a:rPr lang="en-US" b="1" i="0"/>
            <a:t>Continual Vigilance and Monitoring</a:t>
          </a:r>
          <a:endParaRPr lang="en-US"/>
        </a:p>
      </dgm:t>
    </dgm:pt>
    <dgm:pt modelId="{2320A40B-095A-4050-AADC-6BE4B2B85F46}" type="parTrans" cxnId="{5E464D4F-4B07-4A2E-AD0D-5BEA6C466081}">
      <dgm:prSet/>
      <dgm:spPr/>
      <dgm:t>
        <a:bodyPr/>
        <a:lstStyle/>
        <a:p>
          <a:endParaRPr lang="en-US"/>
        </a:p>
      </dgm:t>
    </dgm:pt>
    <dgm:pt modelId="{9A9C07BA-B916-43D9-A0B4-C8E19771B703}" type="sibTrans" cxnId="{5E464D4F-4B07-4A2E-AD0D-5BEA6C466081}">
      <dgm:prSet/>
      <dgm:spPr/>
      <dgm:t>
        <a:bodyPr/>
        <a:lstStyle/>
        <a:p>
          <a:endParaRPr lang="en-US"/>
        </a:p>
      </dgm:t>
    </dgm:pt>
    <dgm:pt modelId="{475FDE50-009D-4079-95BB-16C32D11087F}">
      <dgm:prSet/>
      <dgm:spPr/>
      <dgm:t>
        <a:bodyPr/>
        <a:lstStyle/>
        <a:p>
          <a:endParaRPr lang="en-US"/>
        </a:p>
      </dgm:t>
    </dgm:pt>
    <dgm:pt modelId="{1BEB0D57-03AC-42CB-A084-D139F7E13A70}" type="parTrans" cxnId="{F272EAA2-CCDA-48D5-B122-A009CFAD7C83}">
      <dgm:prSet/>
      <dgm:spPr/>
      <dgm:t>
        <a:bodyPr/>
        <a:lstStyle/>
        <a:p>
          <a:endParaRPr lang="en-US"/>
        </a:p>
      </dgm:t>
    </dgm:pt>
    <dgm:pt modelId="{6901FB5B-4B9C-4D3B-80AF-A0DE77573CCC}" type="sibTrans" cxnId="{F272EAA2-CCDA-48D5-B122-A009CFAD7C83}">
      <dgm:prSet/>
      <dgm:spPr/>
      <dgm:t>
        <a:bodyPr/>
        <a:lstStyle/>
        <a:p>
          <a:endParaRPr lang="en-US"/>
        </a:p>
      </dgm:t>
    </dgm:pt>
    <dgm:pt modelId="{D5539AE3-F51C-47FE-AC92-3F1A948A8D84}">
      <dgm:prSet/>
      <dgm:spPr/>
      <dgm:t>
        <a:bodyPr/>
        <a:lstStyle/>
        <a:p>
          <a:endParaRPr lang="en-US"/>
        </a:p>
      </dgm:t>
    </dgm:pt>
    <dgm:pt modelId="{BB7904AE-9B02-4C9B-86B0-14A2A7876060}" type="parTrans" cxnId="{638D225F-BE5D-43B5-A50A-24B8E405A521}">
      <dgm:prSet/>
      <dgm:spPr/>
      <dgm:t>
        <a:bodyPr/>
        <a:lstStyle/>
        <a:p>
          <a:endParaRPr lang="en-US"/>
        </a:p>
      </dgm:t>
    </dgm:pt>
    <dgm:pt modelId="{A05F3DC5-F0D0-4A58-B59B-C05188F208D7}" type="sibTrans" cxnId="{638D225F-BE5D-43B5-A50A-24B8E405A521}">
      <dgm:prSet/>
      <dgm:spPr/>
      <dgm:t>
        <a:bodyPr/>
        <a:lstStyle/>
        <a:p>
          <a:endParaRPr lang="en-US"/>
        </a:p>
      </dgm:t>
    </dgm:pt>
    <dgm:pt modelId="{24515BF6-118F-4F0B-A564-9309498947A3}" type="pres">
      <dgm:prSet presAssocID="{10262FD0-1741-480A-9C6A-4CED10587751}" presName="linear" presStyleCnt="0">
        <dgm:presLayoutVars>
          <dgm:animLvl val="lvl"/>
          <dgm:resizeHandles val="exact"/>
        </dgm:presLayoutVars>
      </dgm:prSet>
      <dgm:spPr/>
    </dgm:pt>
    <dgm:pt modelId="{B615A849-FC5B-4ED7-B077-351952AA33CF}" type="pres">
      <dgm:prSet presAssocID="{E1E852FA-C2BE-4A4F-AC9F-48FA9419DA00}" presName="parentText" presStyleLbl="node1" presStyleIdx="0" presStyleCnt="4">
        <dgm:presLayoutVars>
          <dgm:chMax val="0"/>
          <dgm:bulletEnabled val="1"/>
        </dgm:presLayoutVars>
      </dgm:prSet>
      <dgm:spPr/>
    </dgm:pt>
    <dgm:pt modelId="{877FE5AB-7555-4664-8635-B804E005B509}" type="pres">
      <dgm:prSet presAssocID="{E1E852FA-C2BE-4A4F-AC9F-48FA9419DA00}" presName="childText" presStyleLbl="revTx" presStyleIdx="0" presStyleCnt="4">
        <dgm:presLayoutVars>
          <dgm:bulletEnabled val="1"/>
        </dgm:presLayoutVars>
      </dgm:prSet>
      <dgm:spPr/>
    </dgm:pt>
    <dgm:pt modelId="{D394675B-FB9C-4AC5-A7BD-D5FDB6F04D1C}" type="pres">
      <dgm:prSet presAssocID="{EBE905B8-D40E-43F7-B242-52B65897069C}" presName="parentText" presStyleLbl="node1" presStyleIdx="1" presStyleCnt="4">
        <dgm:presLayoutVars>
          <dgm:chMax val="0"/>
          <dgm:bulletEnabled val="1"/>
        </dgm:presLayoutVars>
      </dgm:prSet>
      <dgm:spPr/>
    </dgm:pt>
    <dgm:pt modelId="{11B7C9C6-65B0-4D2B-8300-000FF4366C2F}" type="pres">
      <dgm:prSet presAssocID="{EBE905B8-D40E-43F7-B242-52B65897069C}" presName="childText" presStyleLbl="revTx" presStyleIdx="1" presStyleCnt="4">
        <dgm:presLayoutVars>
          <dgm:bulletEnabled val="1"/>
        </dgm:presLayoutVars>
      </dgm:prSet>
      <dgm:spPr/>
    </dgm:pt>
    <dgm:pt modelId="{01D4344C-892F-4387-BB2C-0749B71CE0CC}" type="pres">
      <dgm:prSet presAssocID="{1C49D66F-DA3D-493A-8D15-257FAA7AA514}" presName="parentText" presStyleLbl="node1" presStyleIdx="2" presStyleCnt="4">
        <dgm:presLayoutVars>
          <dgm:chMax val="0"/>
          <dgm:bulletEnabled val="1"/>
        </dgm:presLayoutVars>
      </dgm:prSet>
      <dgm:spPr/>
    </dgm:pt>
    <dgm:pt modelId="{572116E2-9D6B-430F-AE2C-1DD96B605653}" type="pres">
      <dgm:prSet presAssocID="{1C49D66F-DA3D-493A-8D15-257FAA7AA514}" presName="childText" presStyleLbl="revTx" presStyleIdx="2" presStyleCnt="4">
        <dgm:presLayoutVars>
          <dgm:bulletEnabled val="1"/>
        </dgm:presLayoutVars>
      </dgm:prSet>
      <dgm:spPr/>
    </dgm:pt>
    <dgm:pt modelId="{58B8640B-AD34-47C0-B6C2-D92AA0CE10F9}" type="pres">
      <dgm:prSet presAssocID="{2FF98C6C-275C-4A76-82F9-C1C01B30CFDD}" presName="parentText" presStyleLbl="node1" presStyleIdx="3" presStyleCnt="4">
        <dgm:presLayoutVars>
          <dgm:chMax val="0"/>
          <dgm:bulletEnabled val="1"/>
        </dgm:presLayoutVars>
      </dgm:prSet>
      <dgm:spPr/>
    </dgm:pt>
    <dgm:pt modelId="{965DD600-651C-41BB-89F7-C4017860B813}" type="pres">
      <dgm:prSet presAssocID="{2FF98C6C-275C-4A76-82F9-C1C01B30CFDD}" presName="childText" presStyleLbl="revTx" presStyleIdx="3" presStyleCnt="4">
        <dgm:presLayoutVars>
          <dgm:bulletEnabled val="1"/>
        </dgm:presLayoutVars>
      </dgm:prSet>
      <dgm:spPr/>
    </dgm:pt>
  </dgm:ptLst>
  <dgm:cxnLst>
    <dgm:cxn modelId="{C4733D12-841D-4D18-8ADB-55F804EBAACA}" type="presOf" srcId="{10262FD0-1741-480A-9C6A-4CED10587751}" destId="{24515BF6-118F-4F0B-A564-9309498947A3}" srcOrd="0" destOrd="0" presId="urn:microsoft.com/office/officeart/2005/8/layout/vList2"/>
    <dgm:cxn modelId="{634AD41E-156A-4A53-B92C-61DA5E277F47}" type="presOf" srcId="{2FF98C6C-275C-4A76-82F9-C1C01B30CFDD}" destId="{58B8640B-AD34-47C0-B6C2-D92AA0CE10F9}" srcOrd="0" destOrd="0" presId="urn:microsoft.com/office/officeart/2005/8/layout/vList2"/>
    <dgm:cxn modelId="{638D225F-BE5D-43B5-A50A-24B8E405A521}" srcId="{2FF98C6C-275C-4A76-82F9-C1C01B30CFDD}" destId="{D5539AE3-F51C-47FE-AC92-3F1A948A8D84}" srcOrd="1" destOrd="0" parTransId="{BB7904AE-9B02-4C9B-86B0-14A2A7876060}" sibTransId="{A05F3DC5-F0D0-4A58-B59B-C05188F208D7}"/>
    <dgm:cxn modelId="{A5FAF461-A4D9-40BB-AA6F-6E665AE355FB}" type="presOf" srcId="{475FDE50-009D-4079-95BB-16C32D11087F}" destId="{965DD600-651C-41BB-89F7-C4017860B813}" srcOrd="0" destOrd="0" presId="urn:microsoft.com/office/officeart/2005/8/layout/vList2"/>
    <dgm:cxn modelId="{AC255662-766C-47AF-A714-DAF8EDB7D216}" srcId="{E1E852FA-C2BE-4A4F-AC9F-48FA9419DA00}" destId="{2F5726A0-583F-400B-ADBB-1C3235168311}" srcOrd="0" destOrd="0" parTransId="{01A0D1A9-15AC-4B67-9FD0-0B52C043D6A6}" sibTransId="{A9EFF1E3-A9E9-4D38-8028-4A92D85191B8}"/>
    <dgm:cxn modelId="{5E464D4F-4B07-4A2E-AD0D-5BEA6C466081}" srcId="{10262FD0-1741-480A-9C6A-4CED10587751}" destId="{2FF98C6C-275C-4A76-82F9-C1C01B30CFDD}" srcOrd="3" destOrd="0" parTransId="{2320A40B-095A-4050-AADC-6BE4B2B85F46}" sibTransId="{9A9C07BA-B916-43D9-A0B4-C8E19771B703}"/>
    <dgm:cxn modelId="{B036DD76-8F67-4569-831D-314209BFDB6B}" type="presOf" srcId="{5EF25F23-D7A8-4761-8FCA-A024726789E7}" destId="{11B7C9C6-65B0-4D2B-8300-000FF4366C2F}" srcOrd="0" destOrd="0" presId="urn:microsoft.com/office/officeart/2005/8/layout/vList2"/>
    <dgm:cxn modelId="{CE443F5A-7E80-484B-9326-D0D15138742A}" type="presOf" srcId="{1C49D66F-DA3D-493A-8D15-257FAA7AA514}" destId="{01D4344C-892F-4387-BB2C-0749B71CE0CC}" srcOrd="0" destOrd="0" presId="urn:microsoft.com/office/officeart/2005/8/layout/vList2"/>
    <dgm:cxn modelId="{7535A880-FD99-438A-97E2-50833B8805A3}" type="presOf" srcId="{EBE905B8-D40E-43F7-B242-52B65897069C}" destId="{D394675B-FB9C-4AC5-A7BD-D5FDB6F04D1C}" srcOrd="0" destOrd="0" presId="urn:microsoft.com/office/officeart/2005/8/layout/vList2"/>
    <dgm:cxn modelId="{58DE148F-0AD3-4A8B-8E31-91850FA9BFA0}" srcId="{10262FD0-1741-480A-9C6A-4CED10587751}" destId="{1C49D66F-DA3D-493A-8D15-257FAA7AA514}" srcOrd="2" destOrd="0" parTransId="{ADDFB858-A967-45BD-A4B9-61B7355DD855}" sibTransId="{5D9FD823-7937-4143-BA58-86F9C2664425}"/>
    <dgm:cxn modelId="{F272EAA2-CCDA-48D5-B122-A009CFAD7C83}" srcId="{2FF98C6C-275C-4A76-82F9-C1C01B30CFDD}" destId="{475FDE50-009D-4079-95BB-16C32D11087F}" srcOrd="0" destOrd="0" parTransId="{1BEB0D57-03AC-42CB-A084-D139F7E13A70}" sibTransId="{6901FB5B-4B9C-4D3B-80AF-A0DE77573CCC}"/>
    <dgm:cxn modelId="{F46817B6-F6BD-48A3-B22F-1BCB38A3D2C4}" srcId="{EBE905B8-D40E-43F7-B242-52B65897069C}" destId="{5EF25F23-D7A8-4761-8FCA-A024726789E7}" srcOrd="0" destOrd="0" parTransId="{923632E7-FB1F-4920-B287-51B26A749130}" sibTransId="{974832ED-739A-4271-A542-FD50D2064F33}"/>
    <dgm:cxn modelId="{C08390B9-B05C-44A7-A463-B02B73DADEE0}" type="presOf" srcId="{E1E852FA-C2BE-4A4F-AC9F-48FA9419DA00}" destId="{B615A849-FC5B-4ED7-B077-351952AA33CF}" srcOrd="0" destOrd="0" presId="urn:microsoft.com/office/officeart/2005/8/layout/vList2"/>
    <dgm:cxn modelId="{B3B544BB-9D75-4597-A069-95D65DDD3FEB}" srcId="{1C49D66F-DA3D-493A-8D15-257FAA7AA514}" destId="{34838330-65FF-4699-AB39-5370D7B53C9B}" srcOrd="0" destOrd="0" parTransId="{29E4FA0A-86C6-48CD-807C-CC41169A5167}" sibTransId="{7F3048E5-DE5D-4068-A905-8631789139F9}"/>
    <dgm:cxn modelId="{EF4DC0BB-774C-430F-89AE-9308368A8A5F}" type="presOf" srcId="{34838330-65FF-4699-AB39-5370D7B53C9B}" destId="{572116E2-9D6B-430F-AE2C-1DD96B605653}" srcOrd="0" destOrd="0" presId="urn:microsoft.com/office/officeart/2005/8/layout/vList2"/>
    <dgm:cxn modelId="{DCF8A1BC-DAC9-4BC2-89D3-0ABFDADCD10A}" type="presOf" srcId="{2F5726A0-583F-400B-ADBB-1C3235168311}" destId="{877FE5AB-7555-4664-8635-B804E005B509}" srcOrd="0" destOrd="0" presId="urn:microsoft.com/office/officeart/2005/8/layout/vList2"/>
    <dgm:cxn modelId="{4ED407E5-2F38-4437-A2EB-B9806788916D}" type="presOf" srcId="{D5539AE3-F51C-47FE-AC92-3F1A948A8D84}" destId="{965DD600-651C-41BB-89F7-C4017860B813}" srcOrd="0" destOrd="1" presId="urn:microsoft.com/office/officeart/2005/8/layout/vList2"/>
    <dgm:cxn modelId="{4F5F6AF0-9509-421E-AA6A-648FEAE725B4}" srcId="{10262FD0-1741-480A-9C6A-4CED10587751}" destId="{E1E852FA-C2BE-4A4F-AC9F-48FA9419DA00}" srcOrd="0" destOrd="0" parTransId="{B5A47D0B-6780-4ED5-BC26-7114A176681B}" sibTransId="{9E70E908-73EA-44B2-9940-92019CA177E2}"/>
    <dgm:cxn modelId="{65F5FBF6-930F-4821-9D80-232E4132FB4B}" srcId="{10262FD0-1741-480A-9C6A-4CED10587751}" destId="{EBE905B8-D40E-43F7-B242-52B65897069C}" srcOrd="1" destOrd="0" parTransId="{607F73B2-5E1F-4555-B223-00B8308BC615}" sibTransId="{8226351E-3CD6-4219-B788-65D6D9266146}"/>
    <dgm:cxn modelId="{D0382738-AF29-47C8-896F-71CB5DC261A8}" type="presParOf" srcId="{24515BF6-118F-4F0B-A564-9309498947A3}" destId="{B615A849-FC5B-4ED7-B077-351952AA33CF}" srcOrd="0" destOrd="0" presId="urn:microsoft.com/office/officeart/2005/8/layout/vList2"/>
    <dgm:cxn modelId="{21853F0F-ED56-41DE-9152-11F9F93E7372}" type="presParOf" srcId="{24515BF6-118F-4F0B-A564-9309498947A3}" destId="{877FE5AB-7555-4664-8635-B804E005B509}" srcOrd="1" destOrd="0" presId="urn:microsoft.com/office/officeart/2005/8/layout/vList2"/>
    <dgm:cxn modelId="{66193B91-D635-4A56-9343-A48C3E40F630}" type="presParOf" srcId="{24515BF6-118F-4F0B-A564-9309498947A3}" destId="{D394675B-FB9C-4AC5-A7BD-D5FDB6F04D1C}" srcOrd="2" destOrd="0" presId="urn:microsoft.com/office/officeart/2005/8/layout/vList2"/>
    <dgm:cxn modelId="{6FE7376B-59F9-4055-A3C0-1E4341E053E2}" type="presParOf" srcId="{24515BF6-118F-4F0B-A564-9309498947A3}" destId="{11B7C9C6-65B0-4D2B-8300-000FF4366C2F}" srcOrd="3" destOrd="0" presId="urn:microsoft.com/office/officeart/2005/8/layout/vList2"/>
    <dgm:cxn modelId="{98650695-CDED-4FE9-BF18-FF2034467980}" type="presParOf" srcId="{24515BF6-118F-4F0B-A564-9309498947A3}" destId="{01D4344C-892F-4387-BB2C-0749B71CE0CC}" srcOrd="4" destOrd="0" presId="urn:microsoft.com/office/officeart/2005/8/layout/vList2"/>
    <dgm:cxn modelId="{29A80F97-408F-4481-B294-D1D7ABC4DF7D}" type="presParOf" srcId="{24515BF6-118F-4F0B-A564-9309498947A3}" destId="{572116E2-9D6B-430F-AE2C-1DD96B605653}" srcOrd="5" destOrd="0" presId="urn:microsoft.com/office/officeart/2005/8/layout/vList2"/>
    <dgm:cxn modelId="{9CF27954-715C-4803-AC3B-A5F2BB355709}" type="presParOf" srcId="{24515BF6-118F-4F0B-A564-9309498947A3}" destId="{58B8640B-AD34-47C0-B6C2-D92AA0CE10F9}" srcOrd="6" destOrd="0" presId="urn:microsoft.com/office/officeart/2005/8/layout/vList2"/>
    <dgm:cxn modelId="{82779B22-0645-4D54-A3AE-A64D9EAE8FB4}" type="presParOf" srcId="{24515BF6-118F-4F0B-A564-9309498947A3}" destId="{965DD600-651C-41BB-89F7-C4017860B813}"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7E60A-1EF2-4AB3-BAE6-C11BF7AD8CE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818780C-4C61-405E-BDCD-45E7DCB8BA00}">
      <dgm:prSet/>
      <dgm:spPr/>
      <dgm:t>
        <a:bodyPr/>
        <a:lstStyle/>
        <a:p>
          <a:r>
            <a:rPr lang="en-US" b="1" i="0" u="sng"/>
            <a:t>Metasploit - Targeted Exploitation</a:t>
          </a:r>
          <a:endParaRPr lang="en-US"/>
        </a:p>
      </dgm:t>
    </dgm:pt>
    <dgm:pt modelId="{A4E58E7A-5D48-4677-8A8E-331EC18A4574}" type="parTrans" cxnId="{665183B0-EF17-4A1F-BBB4-6C44720097EF}">
      <dgm:prSet/>
      <dgm:spPr/>
      <dgm:t>
        <a:bodyPr/>
        <a:lstStyle/>
        <a:p>
          <a:endParaRPr lang="en-US"/>
        </a:p>
      </dgm:t>
    </dgm:pt>
    <dgm:pt modelId="{82252BE6-8680-438E-A638-2D4154DF3243}" type="sibTrans" cxnId="{665183B0-EF17-4A1F-BBB4-6C44720097EF}">
      <dgm:prSet/>
      <dgm:spPr/>
      <dgm:t>
        <a:bodyPr/>
        <a:lstStyle/>
        <a:p>
          <a:endParaRPr lang="en-US"/>
        </a:p>
      </dgm:t>
    </dgm:pt>
    <dgm:pt modelId="{A65FF7DC-F981-47E7-9BB3-C13703AF0AE4}">
      <dgm:prSet/>
      <dgm:spPr/>
      <dgm:t>
        <a:bodyPr/>
        <a:lstStyle/>
        <a:p>
          <a:r>
            <a:rPr lang="en-US" b="1" i="0"/>
            <a:t>Tool Functionality</a:t>
          </a:r>
          <a:endParaRPr lang="en-US"/>
        </a:p>
      </dgm:t>
    </dgm:pt>
    <dgm:pt modelId="{897426DF-BF86-4B9E-BDA8-F0DFB70865AE}" type="parTrans" cxnId="{09716A5F-9B24-4F84-9E03-ED7CF0E6479B}">
      <dgm:prSet/>
      <dgm:spPr/>
      <dgm:t>
        <a:bodyPr/>
        <a:lstStyle/>
        <a:p>
          <a:endParaRPr lang="en-US"/>
        </a:p>
      </dgm:t>
    </dgm:pt>
    <dgm:pt modelId="{D302518D-48CE-4AED-8091-379E13584A9E}" type="sibTrans" cxnId="{09716A5F-9B24-4F84-9E03-ED7CF0E6479B}">
      <dgm:prSet/>
      <dgm:spPr/>
      <dgm:t>
        <a:bodyPr/>
        <a:lstStyle/>
        <a:p>
          <a:endParaRPr lang="en-US"/>
        </a:p>
      </dgm:t>
    </dgm:pt>
    <dgm:pt modelId="{473A4947-B3F7-40D4-9FAD-8BBC8BE7704D}">
      <dgm:prSet/>
      <dgm:spPr/>
      <dgm:t>
        <a:bodyPr/>
        <a:lstStyle/>
        <a:p>
          <a:r>
            <a:rPr lang="en-US" b="1" i="0"/>
            <a:t>Rationale for Selection</a:t>
          </a:r>
          <a:endParaRPr lang="en-US"/>
        </a:p>
      </dgm:t>
    </dgm:pt>
    <dgm:pt modelId="{2B42640B-3140-49D3-AF66-8E91324EA64B}" type="parTrans" cxnId="{1E2D389F-02F8-492B-B3D3-74455B25167F}">
      <dgm:prSet/>
      <dgm:spPr/>
      <dgm:t>
        <a:bodyPr/>
        <a:lstStyle/>
        <a:p>
          <a:endParaRPr lang="en-US"/>
        </a:p>
      </dgm:t>
    </dgm:pt>
    <dgm:pt modelId="{CE43D2A3-F6D9-4BD3-8AC8-D2F262BB69A3}" type="sibTrans" cxnId="{1E2D389F-02F8-492B-B3D3-74455B25167F}">
      <dgm:prSet/>
      <dgm:spPr/>
      <dgm:t>
        <a:bodyPr/>
        <a:lstStyle/>
        <a:p>
          <a:endParaRPr lang="en-US"/>
        </a:p>
      </dgm:t>
    </dgm:pt>
    <dgm:pt modelId="{1E08941C-C6C9-4422-B04D-A6B1E5B59CDD}">
      <dgm:prSet/>
      <dgm:spPr/>
      <dgm:t>
        <a:bodyPr/>
        <a:lstStyle/>
        <a:p>
          <a:r>
            <a:rPr lang="en-US" b="1" i="0"/>
            <a:t>Integration and Execution</a:t>
          </a:r>
          <a:endParaRPr lang="en-US"/>
        </a:p>
      </dgm:t>
    </dgm:pt>
    <dgm:pt modelId="{AA471481-FEC0-422D-B57A-AC6E236B41A9}" type="parTrans" cxnId="{7232F8AE-A060-43AA-98BF-22BD40291D63}">
      <dgm:prSet/>
      <dgm:spPr/>
      <dgm:t>
        <a:bodyPr/>
        <a:lstStyle/>
        <a:p>
          <a:endParaRPr lang="en-US"/>
        </a:p>
      </dgm:t>
    </dgm:pt>
    <dgm:pt modelId="{53C197FD-4B4C-48DD-9A7F-DD09F0D64259}" type="sibTrans" cxnId="{7232F8AE-A060-43AA-98BF-22BD40291D63}">
      <dgm:prSet/>
      <dgm:spPr/>
      <dgm:t>
        <a:bodyPr/>
        <a:lstStyle/>
        <a:p>
          <a:endParaRPr lang="en-US"/>
        </a:p>
      </dgm:t>
    </dgm:pt>
    <dgm:pt modelId="{8A9FC8F8-F47B-4AF6-A62B-0EE8BBA3F712}">
      <dgm:prSet/>
      <dgm:spPr/>
      <dgm:t>
        <a:bodyPr/>
        <a:lstStyle/>
        <a:p>
          <a:r>
            <a:rPr lang="en-US" b="1" i="0" u="sng"/>
            <a:t>OWASP ZAP - Proactive Web Defense</a:t>
          </a:r>
          <a:endParaRPr lang="en-US"/>
        </a:p>
      </dgm:t>
    </dgm:pt>
    <dgm:pt modelId="{87E33C91-6B56-4A70-B814-9235639ED719}" type="parTrans" cxnId="{F9BAEDD9-6720-45C6-AC71-0C3E533896AB}">
      <dgm:prSet/>
      <dgm:spPr/>
      <dgm:t>
        <a:bodyPr/>
        <a:lstStyle/>
        <a:p>
          <a:endParaRPr lang="en-US"/>
        </a:p>
      </dgm:t>
    </dgm:pt>
    <dgm:pt modelId="{05FEF315-ECD1-42F4-A426-A237AAA1BFD2}" type="sibTrans" cxnId="{F9BAEDD9-6720-45C6-AC71-0C3E533896AB}">
      <dgm:prSet/>
      <dgm:spPr/>
      <dgm:t>
        <a:bodyPr/>
        <a:lstStyle/>
        <a:p>
          <a:endParaRPr lang="en-US"/>
        </a:p>
      </dgm:t>
    </dgm:pt>
    <dgm:pt modelId="{F19B95D3-BD8C-437F-9628-013B18CDA1A7}">
      <dgm:prSet/>
      <dgm:spPr/>
      <dgm:t>
        <a:bodyPr/>
        <a:lstStyle/>
        <a:p>
          <a:r>
            <a:rPr lang="en-US" b="1" i="0"/>
            <a:t>Security Tool Capabilities</a:t>
          </a:r>
          <a:endParaRPr lang="en-US"/>
        </a:p>
      </dgm:t>
    </dgm:pt>
    <dgm:pt modelId="{C73779B9-E9B6-48D6-B343-A847ACFBD114}" type="parTrans" cxnId="{0F7EBA95-EB6C-4F3A-9A54-73922D5372F8}">
      <dgm:prSet/>
      <dgm:spPr/>
      <dgm:t>
        <a:bodyPr/>
        <a:lstStyle/>
        <a:p>
          <a:endParaRPr lang="en-US"/>
        </a:p>
      </dgm:t>
    </dgm:pt>
    <dgm:pt modelId="{2CB72F68-F886-42C9-BE7C-82ED8DDC19F9}" type="sibTrans" cxnId="{0F7EBA95-EB6C-4F3A-9A54-73922D5372F8}">
      <dgm:prSet/>
      <dgm:spPr/>
      <dgm:t>
        <a:bodyPr/>
        <a:lstStyle/>
        <a:p>
          <a:endParaRPr lang="en-US"/>
        </a:p>
      </dgm:t>
    </dgm:pt>
    <dgm:pt modelId="{248237D3-391D-43B1-9BEA-2150E2426CBC}">
      <dgm:prSet/>
      <dgm:spPr/>
      <dgm:t>
        <a:bodyPr/>
        <a:lstStyle/>
        <a:p>
          <a:r>
            <a:rPr lang="en-US" b="1" i="0"/>
            <a:t>Reasons for Choice</a:t>
          </a:r>
          <a:endParaRPr lang="en-US"/>
        </a:p>
      </dgm:t>
    </dgm:pt>
    <dgm:pt modelId="{68A09CB8-9657-49AB-B9D5-E9FA8985CD77}" type="parTrans" cxnId="{AB5200E7-7B85-418D-9522-0D1DC2ABF87F}">
      <dgm:prSet/>
      <dgm:spPr/>
      <dgm:t>
        <a:bodyPr/>
        <a:lstStyle/>
        <a:p>
          <a:endParaRPr lang="en-US"/>
        </a:p>
      </dgm:t>
    </dgm:pt>
    <dgm:pt modelId="{16B8AD49-EBDE-4000-9C51-D2325123D640}" type="sibTrans" cxnId="{AB5200E7-7B85-418D-9522-0D1DC2ABF87F}">
      <dgm:prSet/>
      <dgm:spPr/>
      <dgm:t>
        <a:bodyPr/>
        <a:lstStyle/>
        <a:p>
          <a:endParaRPr lang="en-US"/>
        </a:p>
      </dgm:t>
    </dgm:pt>
    <dgm:pt modelId="{1C2616C0-CAB6-41CB-84E1-81441CD86D6A}">
      <dgm:prSet/>
      <dgm:spPr/>
      <dgm:t>
        <a:bodyPr/>
        <a:lstStyle/>
        <a:p>
          <a:r>
            <a:rPr lang="en-US" b="1" i="0"/>
            <a:t>Report Generation</a:t>
          </a:r>
          <a:endParaRPr lang="en-US"/>
        </a:p>
      </dgm:t>
    </dgm:pt>
    <dgm:pt modelId="{5B40C71C-026D-4F4D-A454-C3100AAAA044}" type="parTrans" cxnId="{BD295C52-88B2-4E93-B5F6-63312E1333EE}">
      <dgm:prSet/>
      <dgm:spPr/>
      <dgm:t>
        <a:bodyPr/>
        <a:lstStyle/>
        <a:p>
          <a:endParaRPr lang="en-US"/>
        </a:p>
      </dgm:t>
    </dgm:pt>
    <dgm:pt modelId="{4F1719D9-82AF-4FC1-9430-461C65A2E355}" type="sibTrans" cxnId="{BD295C52-88B2-4E93-B5F6-63312E1333EE}">
      <dgm:prSet/>
      <dgm:spPr/>
      <dgm:t>
        <a:bodyPr/>
        <a:lstStyle/>
        <a:p>
          <a:endParaRPr lang="en-US"/>
        </a:p>
      </dgm:t>
    </dgm:pt>
    <dgm:pt modelId="{FDAE6C96-E756-4B2A-9601-2DA5BFF73A8C}" type="pres">
      <dgm:prSet presAssocID="{C177E60A-1EF2-4AB3-BAE6-C11BF7AD8CE0}" presName="linear" presStyleCnt="0">
        <dgm:presLayoutVars>
          <dgm:animLvl val="lvl"/>
          <dgm:resizeHandles val="exact"/>
        </dgm:presLayoutVars>
      </dgm:prSet>
      <dgm:spPr/>
    </dgm:pt>
    <dgm:pt modelId="{295B9797-B4A5-4B69-B5AA-2508C0304365}" type="pres">
      <dgm:prSet presAssocID="{F818780C-4C61-405E-BDCD-45E7DCB8BA00}" presName="parentText" presStyleLbl="node1" presStyleIdx="0" presStyleCnt="2">
        <dgm:presLayoutVars>
          <dgm:chMax val="0"/>
          <dgm:bulletEnabled val="1"/>
        </dgm:presLayoutVars>
      </dgm:prSet>
      <dgm:spPr/>
    </dgm:pt>
    <dgm:pt modelId="{6E4578DC-9B08-4BE2-BD21-74BA2C5928C4}" type="pres">
      <dgm:prSet presAssocID="{F818780C-4C61-405E-BDCD-45E7DCB8BA00}" presName="childText" presStyleLbl="revTx" presStyleIdx="0" presStyleCnt="2">
        <dgm:presLayoutVars>
          <dgm:bulletEnabled val="1"/>
        </dgm:presLayoutVars>
      </dgm:prSet>
      <dgm:spPr/>
    </dgm:pt>
    <dgm:pt modelId="{59E88EA5-7631-4BBC-9346-4090112DD74E}" type="pres">
      <dgm:prSet presAssocID="{8A9FC8F8-F47B-4AF6-A62B-0EE8BBA3F712}" presName="parentText" presStyleLbl="node1" presStyleIdx="1" presStyleCnt="2">
        <dgm:presLayoutVars>
          <dgm:chMax val="0"/>
          <dgm:bulletEnabled val="1"/>
        </dgm:presLayoutVars>
      </dgm:prSet>
      <dgm:spPr/>
    </dgm:pt>
    <dgm:pt modelId="{7A58B4FE-6BD7-412E-A5B7-2737CC52E98F}" type="pres">
      <dgm:prSet presAssocID="{8A9FC8F8-F47B-4AF6-A62B-0EE8BBA3F712}" presName="childText" presStyleLbl="revTx" presStyleIdx="1" presStyleCnt="2">
        <dgm:presLayoutVars>
          <dgm:bulletEnabled val="1"/>
        </dgm:presLayoutVars>
      </dgm:prSet>
      <dgm:spPr/>
    </dgm:pt>
  </dgm:ptLst>
  <dgm:cxnLst>
    <dgm:cxn modelId="{A962C903-B209-43BB-9388-CB60F06DF8DF}" type="presOf" srcId="{F19B95D3-BD8C-437F-9628-013B18CDA1A7}" destId="{7A58B4FE-6BD7-412E-A5B7-2737CC52E98F}" srcOrd="0" destOrd="0" presId="urn:microsoft.com/office/officeart/2005/8/layout/vList2"/>
    <dgm:cxn modelId="{67A23508-1302-4B9A-9A90-81FCEE92E5A4}" type="presOf" srcId="{248237D3-391D-43B1-9BEA-2150E2426CBC}" destId="{7A58B4FE-6BD7-412E-A5B7-2737CC52E98F}" srcOrd="0" destOrd="1" presId="urn:microsoft.com/office/officeart/2005/8/layout/vList2"/>
    <dgm:cxn modelId="{20AF5C18-37BB-43A7-B2FF-AC2E1534423F}" type="presOf" srcId="{1E08941C-C6C9-4422-B04D-A6B1E5B59CDD}" destId="{6E4578DC-9B08-4BE2-BD21-74BA2C5928C4}" srcOrd="0" destOrd="2" presId="urn:microsoft.com/office/officeart/2005/8/layout/vList2"/>
    <dgm:cxn modelId="{65147722-FBED-4320-B226-E4B34F3E7F74}" type="presOf" srcId="{8A9FC8F8-F47B-4AF6-A62B-0EE8BBA3F712}" destId="{59E88EA5-7631-4BBC-9346-4090112DD74E}" srcOrd="0" destOrd="0" presId="urn:microsoft.com/office/officeart/2005/8/layout/vList2"/>
    <dgm:cxn modelId="{09716A5F-9B24-4F84-9E03-ED7CF0E6479B}" srcId="{F818780C-4C61-405E-BDCD-45E7DCB8BA00}" destId="{A65FF7DC-F981-47E7-9BB3-C13703AF0AE4}" srcOrd="0" destOrd="0" parTransId="{897426DF-BF86-4B9E-BDA8-F0DFB70865AE}" sibTransId="{D302518D-48CE-4AED-8091-379E13584A9E}"/>
    <dgm:cxn modelId="{8D3AA843-EFA6-4D3B-B009-D7BD58876179}" type="presOf" srcId="{A65FF7DC-F981-47E7-9BB3-C13703AF0AE4}" destId="{6E4578DC-9B08-4BE2-BD21-74BA2C5928C4}" srcOrd="0" destOrd="0" presId="urn:microsoft.com/office/officeart/2005/8/layout/vList2"/>
    <dgm:cxn modelId="{ECB91B6D-0387-4C7E-80C9-615025A35C4A}" type="presOf" srcId="{1C2616C0-CAB6-41CB-84E1-81441CD86D6A}" destId="{7A58B4FE-6BD7-412E-A5B7-2737CC52E98F}" srcOrd="0" destOrd="2" presId="urn:microsoft.com/office/officeart/2005/8/layout/vList2"/>
    <dgm:cxn modelId="{BD295C52-88B2-4E93-B5F6-63312E1333EE}" srcId="{8A9FC8F8-F47B-4AF6-A62B-0EE8BBA3F712}" destId="{1C2616C0-CAB6-41CB-84E1-81441CD86D6A}" srcOrd="2" destOrd="0" parTransId="{5B40C71C-026D-4F4D-A454-C3100AAAA044}" sibTransId="{4F1719D9-82AF-4FC1-9430-461C65A2E355}"/>
    <dgm:cxn modelId="{5B9EF958-0B63-4059-AE31-2A6A6D7C9A71}" type="presOf" srcId="{F818780C-4C61-405E-BDCD-45E7DCB8BA00}" destId="{295B9797-B4A5-4B69-B5AA-2508C0304365}" srcOrd="0" destOrd="0" presId="urn:microsoft.com/office/officeart/2005/8/layout/vList2"/>
    <dgm:cxn modelId="{991F7379-59AE-47F7-B6FE-8E75E59FFF63}" type="presOf" srcId="{473A4947-B3F7-40D4-9FAD-8BBC8BE7704D}" destId="{6E4578DC-9B08-4BE2-BD21-74BA2C5928C4}" srcOrd="0" destOrd="1" presId="urn:microsoft.com/office/officeart/2005/8/layout/vList2"/>
    <dgm:cxn modelId="{0F7EBA95-EB6C-4F3A-9A54-73922D5372F8}" srcId="{8A9FC8F8-F47B-4AF6-A62B-0EE8BBA3F712}" destId="{F19B95D3-BD8C-437F-9628-013B18CDA1A7}" srcOrd="0" destOrd="0" parTransId="{C73779B9-E9B6-48D6-B343-A847ACFBD114}" sibTransId="{2CB72F68-F886-42C9-BE7C-82ED8DDC19F9}"/>
    <dgm:cxn modelId="{1E2D389F-02F8-492B-B3D3-74455B25167F}" srcId="{F818780C-4C61-405E-BDCD-45E7DCB8BA00}" destId="{473A4947-B3F7-40D4-9FAD-8BBC8BE7704D}" srcOrd="1" destOrd="0" parTransId="{2B42640B-3140-49D3-AF66-8E91324EA64B}" sibTransId="{CE43D2A3-F6D9-4BD3-8AC8-D2F262BB69A3}"/>
    <dgm:cxn modelId="{7232F8AE-A060-43AA-98BF-22BD40291D63}" srcId="{F818780C-4C61-405E-BDCD-45E7DCB8BA00}" destId="{1E08941C-C6C9-4422-B04D-A6B1E5B59CDD}" srcOrd="2" destOrd="0" parTransId="{AA471481-FEC0-422D-B57A-AC6E236B41A9}" sibTransId="{53C197FD-4B4C-48DD-9A7F-DD09F0D64259}"/>
    <dgm:cxn modelId="{665183B0-EF17-4A1F-BBB4-6C44720097EF}" srcId="{C177E60A-1EF2-4AB3-BAE6-C11BF7AD8CE0}" destId="{F818780C-4C61-405E-BDCD-45E7DCB8BA00}" srcOrd="0" destOrd="0" parTransId="{A4E58E7A-5D48-4677-8A8E-331EC18A4574}" sibTransId="{82252BE6-8680-438E-A638-2D4154DF3243}"/>
    <dgm:cxn modelId="{F9BAEDD9-6720-45C6-AC71-0C3E533896AB}" srcId="{C177E60A-1EF2-4AB3-BAE6-C11BF7AD8CE0}" destId="{8A9FC8F8-F47B-4AF6-A62B-0EE8BBA3F712}" srcOrd="1" destOrd="0" parTransId="{87E33C91-6B56-4A70-B814-9235639ED719}" sibTransId="{05FEF315-ECD1-42F4-A426-A237AAA1BFD2}"/>
    <dgm:cxn modelId="{AB5200E7-7B85-418D-9522-0D1DC2ABF87F}" srcId="{8A9FC8F8-F47B-4AF6-A62B-0EE8BBA3F712}" destId="{248237D3-391D-43B1-9BEA-2150E2426CBC}" srcOrd="1" destOrd="0" parTransId="{68A09CB8-9657-49AB-B9D5-E9FA8985CD77}" sibTransId="{16B8AD49-EBDE-4000-9C51-D2325123D640}"/>
    <dgm:cxn modelId="{F063A1F3-C024-49FE-A4F3-1934343C4B79}" type="presOf" srcId="{C177E60A-1EF2-4AB3-BAE6-C11BF7AD8CE0}" destId="{FDAE6C96-E756-4B2A-9601-2DA5BFF73A8C}" srcOrd="0" destOrd="0" presId="urn:microsoft.com/office/officeart/2005/8/layout/vList2"/>
    <dgm:cxn modelId="{1417BA5C-789E-4F11-8466-195DDF9E3596}" type="presParOf" srcId="{FDAE6C96-E756-4B2A-9601-2DA5BFF73A8C}" destId="{295B9797-B4A5-4B69-B5AA-2508C0304365}" srcOrd="0" destOrd="0" presId="urn:microsoft.com/office/officeart/2005/8/layout/vList2"/>
    <dgm:cxn modelId="{0AF270C4-CFC7-4276-B734-2CE90D097552}" type="presParOf" srcId="{FDAE6C96-E756-4B2A-9601-2DA5BFF73A8C}" destId="{6E4578DC-9B08-4BE2-BD21-74BA2C5928C4}" srcOrd="1" destOrd="0" presId="urn:microsoft.com/office/officeart/2005/8/layout/vList2"/>
    <dgm:cxn modelId="{A34E1D10-A3C4-4694-877E-15CD296FE189}" type="presParOf" srcId="{FDAE6C96-E756-4B2A-9601-2DA5BFF73A8C}" destId="{59E88EA5-7631-4BBC-9346-4090112DD74E}" srcOrd="2" destOrd="0" presId="urn:microsoft.com/office/officeart/2005/8/layout/vList2"/>
    <dgm:cxn modelId="{C28A9010-4651-4403-A719-A4DCCC39867E}" type="presParOf" srcId="{FDAE6C96-E756-4B2A-9601-2DA5BFF73A8C}" destId="{7A58B4FE-6BD7-412E-A5B7-2737CC52E98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7A16D-E3D7-4E2F-B11A-B70C1F67D4EB}">
      <dsp:nvSpPr>
        <dsp:cNvPr id="0" name=""/>
        <dsp:cNvSpPr/>
      </dsp:nvSpPr>
      <dsp:spPr>
        <a:xfrm>
          <a:off x="0" y="4816"/>
          <a:ext cx="6096000" cy="1120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BC6F7B-DB96-402B-8EA3-C2E0943E54A5}">
      <dsp:nvSpPr>
        <dsp:cNvPr id="0" name=""/>
        <dsp:cNvSpPr/>
      </dsp:nvSpPr>
      <dsp:spPr>
        <a:xfrm>
          <a:off x="339078" y="257023"/>
          <a:ext cx="616505" cy="6165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9B38D1-619D-4376-AE57-6DF08C4D54C4}">
      <dsp:nvSpPr>
        <dsp:cNvPr id="0" name=""/>
        <dsp:cNvSpPr/>
      </dsp:nvSpPr>
      <dsp:spPr>
        <a:xfrm>
          <a:off x="1294662" y="4816"/>
          <a:ext cx="2743200" cy="112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31" tIns="118631" rIns="118631" bIns="118631" numCol="1" spcCol="1270" anchor="ctr" anchorCtr="0">
          <a:noAutofit/>
        </a:bodyPr>
        <a:lstStyle/>
        <a:p>
          <a:pPr marL="0" lvl="0" indent="0" algn="l" defTabSz="844550">
            <a:lnSpc>
              <a:spcPct val="100000"/>
            </a:lnSpc>
            <a:spcBef>
              <a:spcPct val="0"/>
            </a:spcBef>
            <a:spcAft>
              <a:spcPct val="35000"/>
            </a:spcAft>
            <a:buNone/>
          </a:pPr>
          <a:r>
            <a:rPr lang="en-US" sz="1900" b="1" i="0" kern="1200"/>
            <a:t>Goal-Oriented Security Architecture</a:t>
          </a:r>
          <a:endParaRPr lang="en-US" sz="1900" kern="1200"/>
        </a:p>
      </dsp:txBody>
      <dsp:txXfrm>
        <a:off x="1294662" y="4816"/>
        <a:ext cx="2743200" cy="1120919"/>
      </dsp:txXfrm>
    </dsp:sp>
    <dsp:sp modelId="{250FD28B-DA18-4C80-9520-08857A9BB3C2}">
      <dsp:nvSpPr>
        <dsp:cNvPr id="0" name=""/>
        <dsp:cNvSpPr/>
      </dsp:nvSpPr>
      <dsp:spPr>
        <a:xfrm>
          <a:off x="4037862" y="4816"/>
          <a:ext cx="2056872" cy="112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31" tIns="118631" rIns="118631" bIns="118631" numCol="1" spcCol="1270" anchor="ctr" anchorCtr="0">
          <a:noAutofit/>
        </a:bodyPr>
        <a:lstStyle/>
        <a:p>
          <a:pPr marL="0" lvl="0" indent="0" algn="l" defTabSz="488950">
            <a:lnSpc>
              <a:spcPct val="100000"/>
            </a:lnSpc>
            <a:spcBef>
              <a:spcPct val="0"/>
            </a:spcBef>
            <a:spcAft>
              <a:spcPct val="35000"/>
            </a:spcAft>
            <a:buNone/>
          </a:pPr>
          <a:r>
            <a:rPr lang="en-US" sz="1100" b="0" i="0" kern="1200"/>
            <a:t>Explored cyber threats and vulnerabilities.</a:t>
          </a:r>
          <a:endParaRPr lang="en-US" sz="1100" kern="1200"/>
        </a:p>
        <a:p>
          <a:pPr marL="0" lvl="0" indent="0" algn="l" defTabSz="488950">
            <a:lnSpc>
              <a:spcPct val="100000"/>
            </a:lnSpc>
            <a:spcBef>
              <a:spcPct val="0"/>
            </a:spcBef>
            <a:spcAft>
              <a:spcPct val="35000"/>
            </a:spcAft>
            <a:buNone/>
          </a:pPr>
          <a:r>
            <a:rPr lang="en-US" sz="1100" b="0" i="0" kern="1200"/>
            <a:t>Developed a secure IT environment, safeguarding against unauthorized access.</a:t>
          </a:r>
          <a:endParaRPr lang="en-US" sz="1100" kern="1200"/>
        </a:p>
      </dsp:txBody>
      <dsp:txXfrm>
        <a:off x="4037862" y="4816"/>
        <a:ext cx="2056872" cy="1120919"/>
      </dsp:txXfrm>
    </dsp:sp>
    <dsp:sp modelId="{4CD706D2-0AFC-4BF3-B2FE-B4F4BCCA7AA9}">
      <dsp:nvSpPr>
        <dsp:cNvPr id="0" name=""/>
        <dsp:cNvSpPr/>
      </dsp:nvSpPr>
      <dsp:spPr>
        <a:xfrm>
          <a:off x="0" y="1405965"/>
          <a:ext cx="6096000" cy="1120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70CCE2-B3B5-4F72-BDE8-C27BCEB2C998}">
      <dsp:nvSpPr>
        <dsp:cNvPr id="0" name=""/>
        <dsp:cNvSpPr/>
      </dsp:nvSpPr>
      <dsp:spPr>
        <a:xfrm>
          <a:off x="339078" y="1658172"/>
          <a:ext cx="616505" cy="6165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C51E81-800D-4E1C-8C22-13A063957E02}">
      <dsp:nvSpPr>
        <dsp:cNvPr id="0" name=""/>
        <dsp:cNvSpPr/>
      </dsp:nvSpPr>
      <dsp:spPr>
        <a:xfrm>
          <a:off x="1294662" y="1405965"/>
          <a:ext cx="2743200" cy="112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31" tIns="118631" rIns="118631" bIns="118631" numCol="1" spcCol="1270" anchor="ctr" anchorCtr="0">
          <a:noAutofit/>
        </a:bodyPr>
        <a:lstStyle/>
        <a:p>
          <a:pPr marL="0" lvl="0" indent="0" algn="l" defTabSz="844550">
            <a:lnSpc>
              <a:spcPct val="100000"/>
            </a:lnSpc>
            <a:spcBef>
              <a:spcPct val="0"/>
            </a:spcBef>
            <a:spcAft>
              <a:spcPct val="35000"/>
            </a:spcAft>
            <a:buNone/>
          </a:pPr>
          <a:r>
            <a:rPr lang="en-US" sz="1900" b="1" i="0" kern="1200"/>
            <a:t>Foundational Security Steps</a:t>
          </a:r>
          <a:endParaRPr lang="en-US" sz="1900" kern="1200"/>
        </a:p>
      </dsp:txBody>
      <dsp:txXfrm>
        <a:off x="1294662" y="1405965"/>
        <a:ext cx="2743200" cy="1120919"/>
      </dsp:txXfrm>
    </dsp:sp>
    <dsp:sp modelId="{B21089D9-43A4-4FBC-BAED-D4013DB05749}">
      <dsp:nvSpPr>
        <dsp:cNvPr id="0" name=""/>
        <dsp:cNvSpPr/>
      </dsp:nvSpPr>
      <dsp:spPr>
        <a:xfrm>
          <a:off x="4037862" y="1405965"/>
          <a:ext cx="2056872" cy="112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31" tIns="118631" rIns="118631" bIns="118631" numCol="1" spcCol="1270" anchor="ctr" anchorCtr="0">
          <a:noAutofit/>
        </a:bodyPr>
        <a:lstStyle/>
        <a:p>
          <a:pPr marL="0" lvl="0" indent="0" algn="l" defTabSz="488950">
            <a:lnSpc>
              <a:spcPct val="100000"/>
            </a:lnSpc>
            <a:spcBef>
              <a:spcPct val="0"/>
            </a:spcBef>
            <a:spcAft>
              <a:spcPct val="35000"/>
            </a:spcAft>
            <a:buNone/>
          </a:pPr>
          <a:r>
            <a:rPr lang="en-US" sz="1100" b="0" i="0" kern="1200"/>
            <a:t>Updated system software and established automated update protocols.</a:t>
          </a:r>
          <a:endParaRPr lang="en-US" sz="1100" kern="1200"/>
        </a:p>
        <a:p>
          <a:pPr marL="0" lvl="0" indent="0" algn="l" defTabSz="488950">
            <a:lnSpc>
              <a:spcPct val="100000"/>
            </a:lnSpc>
            <a:spcBef>
              <a:spcPct val="0"/>
            </a:spcBef>
            <a:spcAft>
              <a:spcPct val="35000"/>
            </a:spcAft>
            <a:buNone/>
          </a:pPr>
          <a:r>
            <a:rPr lang="en-US" sz="1100" b="0" i="0" kern="1200"/>
            <a:t>Configured SELinux policies to enable necessary WordPress updates.</a:t>
          </a:r>
          <a:endParaRPr lang="en-US" sz="1100" kern="1200"/>
        </a:p>
      </dsp:txBody>
      <dsp:txXfrm>
        <a:off x="4037862" y="1405965"/>
        <a:ext cx="2056872" cy="1120919"/>
      </dsp:txXfrm>
    </dsp:sp>
    <dsp:sp modelId="{9B8A3FD1-271B-4C29-88A9-26881E0F8395}">
      <dsp:nvSpPr>
        <dsp:cNvPr id="0" name=""/>
        <dsp:cNvSpPr/>
      </dsp:nvSpPr>
      <dsp:spPr>
        <a:xfrm>
          <a:off x="0" y="2807114"/>
          <a:ext cx="6096000" cy="1120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68591-37A4-4A9B-B51B-BDDF06BC01D2}">
      <dsp:nvSpPr>
        <dsp:cNvPr id="0" name=""/>
        <dsp:cNvSpPr/>
      </dsp:nvSpPr>
      <dsp:spPr>
        <a:xfrm>
          <a:off x="339078" y="3059321"/>
          <a:ext cx="616505" cy="6165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7F8710-35B6-44D2-A534-6BCF964D07C1}">
      <dsp:nvSpPr>
        <dsp:cNvPr id="0" name=""/>
        <dsp:cNvSpPr/>
      </dsp:nvSpPr>
      <dsp:spPr>
        <a:xfrm>
          <a:off x="1294662" y="2807114"/>
          <a:ext cx="2743200" cy="112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31" tIns="118631" rIns="118631" bIns="118631" numCol="1" spcCol="1270" anchor="ctr" anchorCtr="0">
          <a:noAutofit/>
        </a:bodyPr>
        <a:lstStyle/>
        <a:p>
          <a:pPr marL="0" lvl="0" indent="0" algn="l" defTabSz="844550">
            <a:lnSpc>
              <a:spcPct val="100000"/>
            </a:lnSpc>
            <a:spcBef>
              <a:spcPct val="0"/>
            </a:spcBef>
            <a:spcAft>
              <a:spcPct val="35000"/>
            </a:spcAft>
            <a:buNone/>
          </a:pPr>
          <a:r>
            <a:rPr lang="en-US" sz="1900" b="1" i="0" kern="1200"/>
            <a:t>Comprehensive Tool Deployment</a:t>
          </a:r>
          <a:endParaRPr lang="en-US" sz="1900" kern="1200"/>
        </a:p>
      </dsp:txBody>
      <dsp:txXfrm>
        <a:off x="1294662" y="2807114"/>
        <a:ext cx="2743200" cy="1120919"/>
      </dsp:txXfrm>
    </dsp:sp>
    <dsp:sp modelId="{D7D053BD-B0BE-431E-B08C-2350E05DE91C}">
      <dsp:nvSpPr>
        <dsp:cNvPr id="0" name=""/>
        <dsp:cNvSpPr/>
      </dsp:nvSpPr>
      <dsp:spPr>
        <a:xfrm>
          <a:off x="4037862" y="2807114"/>
          <a:ext cx="2056872" cy="112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31" tIns="118631" rIns="118631" bIns="118631" numCol="1" spcCol="1270" anchor="ctr" anchorCtr="0">
          <a:noAutofit/>
        </a:bodyPr>
        <a:lstStyle/>
        <a:p>
          <a:pPr marL="0" lvl="0" indent="0" algn="l" defTabSz="488950">
            <a:lnSpc>
              <a:spcPct val="100000"/>
            </a:lnSpc>
            <a:spcBef>
              <a:spcPct val="0"/>
            </a:spcBef>
            <a:spcAft>
              <a:spcPct val="35000"/>
            </a:spcAft>
            <a:buNone/>
          </a:pPr>
          <a:r>
            <a:rPr lang="en-US" sz="1100" b="0" i="0" kern="1200"/>
            <a:t>Introduced tools such as Nikto, Gobuster, Nmap, and WPScan  for prevention, detection, and response.</a:t>
          </a:r>
          <a:endParaRPr lang="en-US" sz="1100" kern="1200"/>
        </a:p>
        <a:p>
          <a:pPr marL="0" lvl="0" indent="0" algn="l" defTabSz="488950">
            <a:lnSpc>
              <a:spcPct val="100000"/>
            </a:lnSpc>
            <a:spcBef>
              <a:spcPct val="0"/>
            </a:spcBef>
            <a:spcAft>
              <a:spcPct val="35000"/>
            </a:spcAft>
            <a:buNone/>
          </a:pPr>
          <a:r>
            <a:rPr lang="en-US" sz="1100" b="0" i="0" kern="1200"/>
            <a:t>Chose tools compliant with cybersecurity best practices.</a:t>
          </a:r>
          <a:endParaRPr lang="en-US" sz="1100" kern="1200"/>
        </a:p>
      </dsp:txBody>
      <dsp:txXfrm>
        <a:off x="4037862" y="2807114"/>
        <a:ext cx="2056872" cy="1120919"/>
      </dsp:txXfrm>
    </dsp:sp>
    <dsp:sp modelId="{8A579A44-C204-4ADA-A9E4-C0397A261DBD}">
      <dsp:nvSpPr>
        <dsp:cNvPr id="0" name=""/>
        <dsp:cNvSpPr/>
      </dsp:nvSpPr>
      <dsp:spPr>
        <a:xfrm>
          <a:off x="0" y="4208264"/>
          <a:ext cx="6096000" cy="1120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3620AB-945C-438C-BDC3-BA810102D9CD}">
      <dsp:nvSpPr>
        <dsp:cNvPr id="0" name=""/>
        <dsp:cNvSpPr/>
      </dsp:nvSpPr>
      <dsp:spPr>
        <a:xfrm>
          <a:off x="339078" y="4460471"/>
          <a:ext cx="616505" cy="6165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A5A364-CD0C-4D25-8559-5AC1E859D513}">
      <dsp:nvSpPr>
        <dsp:cNvPr id="0" name=""/>
        <dsp:cNvSpPr/>
      </dsp:nvSpPr>
      <dsp:spPr>
        <a:xfrm>
          <a:off x="1294662" y="4208264"/>
          <a:ext cx="2743200" cy="112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31" tIns="118631" rIns="118631" bIns="118631" numCol="1" spcCol="1270" anchor="ctr" anchorCtr="0">
          <a:noAutofit/>
        </a:bodyPr>
        <a:lstStyle/>
        <a:p>
          <a:pPr marL="0" lvl="0" indent="0" algn="l" defTabSz="844550">
            <a:lnSpc>
              <a:spcPct val="100000"/>
            </a:lnSpc>
            <a:spcBef>
              <a:spcPct val="0"/>
            </a:spcBef>
            <a:spcAft>
              <a:spcPct val="35000"/>
            </a:spcAft>
            <a:buNone/>
          </a:pPr>
          <a:r>
            <a:rPr lang="en-US" sz="1900" b="1" i="0" kern="1200"/>
            <a:t>Key Security Configurations</a:t>
          </a:r>
          <a:endParaRPr lang="en-US" sz="1900" kern="1200"/>
        </a:p>
      </dsp:txBody>
      <dsp:txXfrm>
        <a:off x="1294662" y="4208264"/>
        <a:ext cx="2743200" cy="1120919"/>
      </dsp:txXfrm>
    </dsp:sp>
    <dsp:sp modelId="{9872CABB-F6E0-4A5C-BA32-07E2C9F35974}">
      <dsp:nvSpPr>
        <dsp:cNvPr id="0" name=""/>
        <dsp:cNvSpPr/>
      </dsp:nvSpPr>
      <dsp:spPr>
        <a:xfrm>
          <a:off x="4037862" y="4208264"/>
          <a:ext cx="2056872" cy="112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31" tIns="118631" rIns="118631" bIns="118631" numCol="1" spcCol="1270" anchor="ctr" anchorCtr="0">
          <a:noAutofit/>
        </a:bodyPr>
        <a:lstStyle/>
        <a:p>
          <a:pPr marL="0" lvl="0" indent="0" algn="l" defTabSz="488950">
            <a:lnSpc>
              <a:spcPct val="100000"/>
            </a:lnSpc>
            <a:spcBef>
              <a:spcPct val="0"/>
            </a:spcBef>
            <a:spcAft>
              <a:spcPct val="35000"/>
            </a:spcAft>
            <a:buNone/>
          </a:pPr>
          <a:r>
            <a:rPr lang="en-US" sz="1100" b="0" i="0" kern="1200"/>
            <a:t>Leveraged Let’sEncrypt initially, then switched to self-signed certificates for HTTPS setup.</a:t>
          </a:r>
          <a:endParaRPr lang="en-US" sz="1100" kern="1200"/>
        </a:p>
        <a:p>
          <a:pPr marL="0" lvl="0" indent="0" algn="l" defTabSz="488950">
            <a:lnSpc>
              <a:spcPct val="100000"/>
            </a:lnSpc>
            <a:spcBef>
              <a:spcPct val="0"/>
            </a:spcBef>
            <a:spcAft>
              <a:spcPct val="35000"/>
            </a:spcAft>
            <a:buNone/>
          </a:pPr>
          <a:r>
            <a:rPr lang="en-US" sz="1100" b="0" i="0" kern="1200"/>
            <a:t>Configured UFW to serve as a primary network traffic gatekeeper.</a:t>
          </a:r>
          <a:endParaRPr lang="en-US" sz="1100" kern="1200"/>
        </a:p>
        <a:p>
          <a:pPr marL="0" lvl="0" indent="0" algn="l" defTabSz="488950">
            <a:lnSpc>
              <a:spcPct val="100000"/>
            </a:lnSpc>
            <a:spcBef>
              <a:spcPct val="0"/>
            </a:spcBef>
            <a:spcAft>
              <a:spcPct val="35000"/>
            </a:spcAft>
            <a:buNone/>
          </a:pPr>
          <a:r>
            <a:rPr lang="en-US" sz="1100" b="0" i="0" kern="1200"/>
            <a:t>Tailored Fail2Ban settings to deter brute force attacks.</a:t>
          </a:r>
          <a:endParaRPr lang="en-US" sz="1100" kern="1200"/>
        </a:p>
      </dsp:txBody>
      <dsp:txXfrm>
        <a:off x="4037862" y="4208264"/>
        <a:ext cx="2056872" cy="1120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5A849-FC5B-4ED7-B077-351952AA33CF}">
      <dsp:nvSpPr>
        <dsp:cNvPr id="0" name=""/>
        <dsp:cNvSpPr/>
      </dsp:nvSpPr>
      <dsp:spPr>
        <a:xfrm>
          <a:off x="0" y="79882"/>
          <a:ext cx="6096000" cy="875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a:t>Security Enhancements and Troubleshooting</a:t>
          </a:r>
          <a:endParaRPr lang="en-US" sz="2200" kern="1200"/>
        </a:p>
      </dsp:txBody>
      <dsp:txXfrm>
        <a:off x="42722" y="122604"/>
        <a:ext cx="6010556" cy="789716"/>
      </dsp:txXfrm>
    </dsp:sp>
    <dsp:sp modelId="{877FE5AB-7555-4664-8635-B804E005B509}">
      <dsp:nvSpPr>
        <dsp:cNvPr id="0" name=""/>
        <dsp:cNvSpPr/>
      </dsp:nvSpPr>
      <dsp:spPr>
        <a:xfrm>
          <a:off x="0" y="955042"/>
          <a:ext cx="6096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7940" rIns="156464" bIns="27940" numCol="1" spcCol="1270" anchor="t" anchorCtr="0">
          <a:noAutofit/>
        </a:bodyPr>
        <a:lstStyle/>
        <a:p>
          <a:pPr marL="171450" lvl="1" indent="-171450" algn="l" defTabSz="755650">
            <a:lnSpc>
              <a:spcPct val="90000"/>
            </a:lnSpc>
            <a:spcBef>
              <a:spcPct val="0"/>
            </a:spcBef>
            <a:spcAft>
              <a:spcPct val="20000"/>
            </a:spcAft>
            <a:buChar char="•"/>
          </a:pPr>
          <a:endParaRPr lang="en-US" sz="1700" kern="1200"/>
        </a:p>
      </dsp:txBody>
      <dsp:txXfrm>
        <a:off x="0" y="955042"/>
        <a:ext cx="6096000" cy="364320"/>
      </dsp:txXfrm>
    </dsp:sp>
    <dsp:sp modelId="{D394675B-FB9C-4AC5-A7BD-D5FDB6F04D1C}">
      <dsp:nvSpPr>
        <dsp:cNvPr id="0" name=""/>
        <dsp:cNvSpPr/>
      </dsp:nvSpPr>
      <dsp:spPr>
        <a:xfrm>
          <a:off x="0" y="1319362"/>
          <a:ext cx="6096000" cy="875160"/>
        </a:xfrm>
        <a:prstGeom prst="roundRect">
          <a:avLst/>
        </a:prstGeom>
        <a:solidFill>
          <a:schemeClr val="accent2">
            <a:hueOff val="-508449"/>
            <a:satOff val="-139"/>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a:t>Proactive Protective Measures</a:t>
          </a:r>
          <a:endParaRPr lang="en-US" sz="2200" kern="1200"/>
        </a:p>
      </dsp:txBody>
      <dsp:txXfrm>
        <a:off x="42722" y="1362084"/>
        <a:ext cx="6010556" cy="789716"/>
      </dsp:txXfrm>
    </dsp:sp>
    <dsp:sp modelId="{11B7C9C6-65B0-4D2B-8300-000FF4366C2F}">
      <dsp:nvSpPr>
        <dsp:cNvPr id="0" name=""/>
        <dsp:cNvSpPr/>
      </dsp:nvSpPr>
      <dsp:spPr>
        <a:xfrm>
          <a:off x="0" y="2194522"/>
          <a:ext cx="6096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7940" rIns="156464" bIns="27940" numCol="1" spcCol="1270" anchor="t" anchorCtr="0">
          <a:noAutofit/>
        </a:bodyPr>
        <a:lstStyle/>
        <a:p>
          <a:pPr marL="171450" lvl="1" indent="-171450" algn="l" defTabSz="755650">
            <a:lnSpc>
              <a:spcPct val="90000"/>
            </a:lnSpc>
            <a:spcBef>
              <a:spcPct val="0"/>
            </a:spcBef>
            <a:spcAft>
              <a:spcPct val="20000"/>
            </a:spcAft>
            <a:buChar char="•"/>
          </a:pPr>
          <a:endParaRPr lang="en-US" sz="1700" kern="1200"/>
        </a:p>
      </dsp:txBody>
      <dsp:txXfrm>
        <a:off x="0" y="2194522"/>
        <a:ext cx="6096000" cy="364320"/>
      </dsp:txXfrm>
    </dsp:sp>
    <dsp:sp modelId="{01D4344C-892F-4387-BB2C-0749B71CE0CC}">
      <dsp:nvSpPr>
        <dsp:cNvPr id="0" name=""/>
        <dsp:cNvSpPr/>
      </dsp:nvSpPr>
      <dsp:spPr>
        <a:xfrm>
          <a:off x="0" y="2558842"/>
          <a:ext cx="6096000" cy="875160"/>
        </a:xfrm>
        <a:prstGeom prst="roundRect">
          <a:avLst/>
        </a:prstGeom>
        <a:solidFill>
          <a:schemeClr val="accent2">
            <a:hueOff val="-1016898"/>
            <a:satOff val="-279"/>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a:t>Advanced Security Instruments</a:t>
          </a:r>
          <a:endParaRPr lang="en-US" sz="2200" kern="1200"/>
        </a:p>
      </dsp:txBody>
      <dsp:txXfrm>
        <a:off x="42722" y="2601564"/>
        <a:ext cx="6010556" cy="789716"/>
      </dsp:txXfrm>
    </dsp:sp>
    <dsp:sp modelId="{572116E2-9D6B-430F-AE2C-1DD96B605653}">
      <dsp:nvSpPr>
        <dsp:cNvPr id="0" name=""/>
        <dsp:cNvSpPr/>
      </dsp:nvSpPr>
      <dsp:spPr>
        <a:xfrm>
          <a:off x="0" y="3434002"/>
          <a:ext cx="60960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7940" rIns="156464" bIns="27940" numCol="1" spcCol="1270" anchor="t" anchorCtr="0">
          <a:noAutofit/>
        </a:bodyPr>
        <a:lstStyle/>
        <a:p>
          <a:pPr marL="171450" lvl="1" indent="-171450" algn="l" defTabSz="755650">
            <a:lnSpc>
              <a:spcPct val="90000"/>
            </a:lnSpc>
            <a:spcBef>
              <a:spcPct val="0"/>
            </a:spcBef>
            <a:spcAft>
              <a:spcPct val="20000"/>
            </a:spcAft>
            <a:buChar char="•"/>
          </a:pPr>
          <a:endParaRPr lang="en-US" sz="1700" kern="1200"/>
        </a:p>
      </dsp:txBody>
      <dsp:txXfrm>
        <a:off x="0" y="3434002"/>
        <a:ext cx="6096000" cy="364320"/>
      </dsp:txXfrm>
    </dsp:sp>
    <dsp:sp modelId="{58B8640B-AD34-47C0-B6C2-D92AA0CE10F9}">
      <dsp:nvSpPr>
        <dsp:cNvPr id="0" name=""/>
        <dsp:cNvSpPr/>
      </dsp:nvSpPr>
      <dsp:spPr>
        <a:xfrm>
          <a:off x="0" y="3798322"/>
          <a:ext cx="6096000" cy="875160"/>
        </a:xfrm>
        <a:prstGeom prst="roundRect">
          <a:avLst/>
        </a:prstGeom>
        <a:solidFill>
          <a:schemeClr val="accent2">
            <a:hueOff val="-1525347"/>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a:t>Continual Vigilance and Monitoring</a:t>
          </a:r>
          <a:endParaRPr lang="en-US" sz="2200" kern="1200"/>
        </a:p>
      </dsp:txBody>
      <dsp:txXfrm>
        <a:off x="42722" y="3841044"/>
        <a:ext cx="6010556" cy="789716"/>
      </dsp:txXfrm>
    </dsp:sp>
    <dsp:sp modelId="{965DD600-651C-41BB-89F7-C4017860B813}">
      <dsp:nvSpPr>
        <dsp:cNvPr id="0" name=""/>
        <dsp:cNvSpPr/>
      </dsp:nvSpPr>
      <dsp:spPr>
        <a:xfrm>
          <a:off x="0" y="4673482"/>
          <a:ext cx="6096000" cy="58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7940" rIns="156464" bIns="27940" numCol="1" spcCol="1270" anchor="t" anchorCtr="0">
          <a:noAutofit/>
        </a:bodyPr>
        <a:lstStyle/>
        <a:p>
          <a:pPr marL="171450" lvl="1" indent="-171450" algn="l" defTabSz="755650">
            <a:lnSpc>
              <a:spcPct val="90000"/>
            </a:lnSpc>
            <a:spcBef>
              <a:spcPct val="0"/>
            </a:spcBef>
            <a:spcAft>
              <a:spcPct val="20000"/>
            </a:spcAft>
            <a:buChar char="•"/>
          </a:pPr>
          <a:endParaRPr lang="en-US" sz="1700" kern="1200"/>
        </a:p>
        <a:p>
          <a:pPr marL="171450" lvl="1" indent="-171450" algn="l" defTabSz="755650">
            <a:lnSpc>
              <a:spcPct val="90000"/>
            </a:lnSpc>
            <a:spcBef>
              <a:spcPct val="0"/>
            </a:spcBef>
            <a:spcAft>
              <a:spcPct val="20000"/>
            </a:spcAft>
            <a:buChar char="•"/>
          </a:pPr>
          <a:endParaRPr lang="en-US" sz="1700" kern="1200"/>
        </a:p>
      </dsp:txBody>
      <dsp:txXfrm>
        <a:off x="0" y="4673482"/>
        <a:ext cx="6096000" cy="5806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B9797-B4A5-4B69-B5AA-2508C0304365}">
      <dsp:nvSpPr>
        <dsp:cNvPr id="0" name=""/>
        <dsp:cNvSpPr/>
      </dsp:nvSpPr>
      <dsp:spPr>
        <a:xfrm>
          <a:off x="0" y="17351"/>
          <a:ext cx="6139252" cy="13127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i="0" u="sng" kern="1200"/>
            <a:t>Metasploit - Targeted Exploitation</a:t>
          </a:r>
          <a:endParaRPr lang="en-US" sz="3300" kern="1200"/>
        </a:p>
      </dsp:txBody>
      <dsp:txXfrm>
        <a:off x="64083" y="81434"/>
        <a:ext cx="6011086" cy="1184574"/>
      </dsp:txXfrm>
    </dsp:sp>
    <dsp:sp modelId="{6E4578DC-9B08-4BE2-BD21-74BA2C5928C4}">
      <dsp:nvSpPr>
        <dsp:cNvPr id="0" name=""/>
        <dsp:cNvSpPr/>
      </dsp:nvSpPr>
      <dsp:spPr>
        <a:xfrm>
          <a:off x="0" y="1330092"/>
          <a:ext cx="6139252" cy="1332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921"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b="1" i="0" kern="1200"/>
            <a:t>Tool Functionality</a:t>
          </a:r>
          <a:endParaRPr lang="en-US" sz="2600" kern="1200"/>
        </a:p>
        <a:p>
          <a:pPr marL="228600" lvl="1" indent="-228600" algn="l" defTabSz="1155700">
            <a:lnSpc>
              <a:spcPct val="90000"/>
            </a:lnSpc>
            <a:spcBef>
              <a:spcPct val="0"/>
            </a:spcBef>
            <a:spcAft>
              <a:spcPct val="20000"/>
            </a:spcAft>
            <a:buChar char="•"/>
          </a:pPr>
          <a:r>
            <a:rPr lang="en-US" sz="2600" b="1" i="0" kern="1200"/>
            <a:t>Rationale for Selection</a:t>
          </a:r>
          <a:endParaRPr lang="en-US" sz="2600" kern="1200"/>
        </a:p>
        <a:p>
          <a:pPr marL="228600" lvl="1" indent="-228600" algn="l" defTabSz="1155700">
            <a:lnSpc>
              <a:spcPct val="90000"/>
            </a:lnSpc>
            <a:spcBef>
              <a:spcPct val="0"/>
            </a:spcBef>
            <a:spcAft>
              <a:spcPct val="20000"/>
            </a:spcAft>
            <a:buChar char="•"/>
          </a:pPr>
          <a:r>
            <a:rPr lang="en-US" sz="2600" b="1" i="0" kern="1200"/>
            <a:t>Integration and Execution</a:t>
          </a:r>
          <a:endParaRPr lang="en-US" sz="2600" kern="1200"/>
        </a:p>
      </dsp:txBody>
      <dsp:txXfrm>
        <a:off x="0" y="1330092"/>
        <a:ext cx="6139252" cy="1332045"/>
      </dsp:txXfrm>
    </dsp:sp>
    <dsp:sp modelId="{59E88EA5-7631-4BBC-9346-4090112DD74E}">
      <dsp:nvSpPr>
        <dsp:cNvPr id="0" name=""/>
        <dsp:cNvSpPr/>
      </dsp:nvSpPr>
      <dsp:spPr>
        <a:xfrm>
          <a:off x="0" y="2662137"/>
          <a:ext cx="6139252" cy="1312740"/>
        </a:xfrm>
        <a:prstGeom prst="roundRect">
          <a:avLst/>
        </a:prstGeom>
        <a:solidFill>
          <a:schemeClr val="accent2">
            <a:hueOff val="-1525347"/>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i="0" u="sng" kern="1200"/>
            <a:t>OWASP ZAP - Proactive Web Defense</a:t>
          </a:r>
          <a:endParaRPr lang="en-US" sz="3300" kern="1200"/>
        </a:p>
      </dsp:txBody>
      <dsp:txXfrm>
        <a:off x="64083" y="2726220"/>
        <a:ext cx="6011086" cy="1184574"/>
      </dsp:txXfrm>
    </dsp:sp>
    <dsp:sp modelId="{7A58B4FE-6BD7-412E-A5B7-2737CC52E98F}">
      <dsp:nvSpPr>
        <dsp:cNvPr id="0" name=""/>
        <dsp:cNvSpPr/>
      </dsp:nvSpPr>
      <dsp:spPr>
        <a:xfrm>
          <a:off x="0" y="3974877"/>
          <a:ext cx="6139252" cy="1332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921"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b="1" i="0" kern="1200"/>
            <a:t>Security Tool Capabilities</a:t>
          </a:r>
          <a:endParaRPr lang="en-US" sz="2600" kern="1200"/>
        </a:p>
        <a:p>
          <a:pPr marL="228600" lvl="1" indent="-228600" algn="l" defTabSz="1155700">
            <a:lnSpc>
              <a:spcPct val="90000"/>
            </a:lnSpc>
            <a:spcBef>
              <a:spcPct val="0"/>
            </a:spcBef>
            <a:spcAft>
              <a:spcPct val="20000"/>
            </a:spcAft>
            <a:buChar char="•"/>
          </a:pPr>
          <a:r>
            <a:rPr lang="en-US" sz="2600" b="1" i="0" kern="1200"/>
            <a:t>Reasons for Choice</a:t>
          </a:r>
          <a:endParaRPr lang="en-US" sz="2600" kern="1200"/>
        </a:p>
        <a:p>
          <a:pPr marL="228600" lvl="1" indent="-228600" algn="l" defTabSz="1155700">
            <a:lnSpc>
              <a:spcPct val="90000"/>
            </a:lnSpc>
            <a:spcBef>
              <a:spcPct val="0"/>
            </a:spcBef>
            <a:spcAft>
              <a:spcPct val="20000"/>
            </a:spcAft>
            <a:buChar char="•"/>
          </a:pPr>
          <a:r>
            <a:rPr lang="en-US" sz="2600" b="1" i="0" kern="1200"/>
            <a:t>Report Generation</a:t>
          </a:r>
          <a:endParaRPr lang="en-US" sz="2600" kern="1200"/>
        </a:p>
      </dsp:txBody>
      <dsp:txXfrm>
        <a:off x="0" y="3974877"/>
        <a:ext cx="6139252" cy="13320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4/21/2024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24238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4/21/2024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46412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4/21/2024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56925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4/21/2024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4126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4/21/2024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37935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4/21/2024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1892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4/21/2024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18062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4/21/2024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3265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4/21/2024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09337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4/21/2024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069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4/21/2024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58213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4/21/2024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466149058"/>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3" descr="A blue and black background&#10;&#10;Description automatically generated">
            <a:extLst>
              <a:ext uri="{FF2B5EF4-FFF2-40B4-BE49-F238E27FC236}">
                <a16:creationId xmlns:a16="http://schemas.microsoft.com/office/drawing/2014/main" id="{F0C73C23-8476-1488-7891-B3040C1C4CB0}"/>
              </a:ext>
            </a:extLst>
          </p:cNvPr>
          <p:cNvPicPr>
            <a:picLocks noChangeAspect="1"/>
          </p:cNvPicPr>
          <p:nvPr/>
        </p:nvPicPr>
        <p:blipFill rotWithShape="1">
          <a:blip r:embed="rId2"/>
          <a:srcRect l="5901" r="5211"/>
          <a:stretch/>
        </p:blipFill>
        <p:spPr>
          <a:xfrm>
            <a:off x="20" y="-1"/>
            <a:ext cx="12191979" cy="6858001"/>
          </a:xfrm>
          <a:custGeom>
            <a:avLst/>
            <a:gdLst/>
            <a:ahLst/>
            <a:cxnLst/>
            <a:rect l="l" t="t" r="r" b="b"/>
            <a:pathLst>
              <a:path w="12192000" h="6858000">
                <a:moveTo>
                  <a:pt x="0" y="0"/>
                </a:moveTo>
                <a:lnTo>
                  <a:pt x="12192000" y="0"/>
                </a:lnTo>
                <a:lnTo>
                  <a:pt x="12192000" y="529223"/>
                </a:lnTo>
                <a:lnTo>
                  <a:pt x="11953979" y="541759"/>
                </a:lnTo>
                <a:cubicBezTo>
                  <a:pt x="11205478" y="591203"/>
                  <a:pt x="10431054" y="699982"/>
                  <a:pt x="9651089" y="827627"/>
                </a:cubicBezTo>
                <a:cubicBezTo>
                  <a:pt x="7233991" y="1222984"/>
                  <a:pt x="6590499" y="2476708"/>
                  <a:pt x="6133345" y="3948664"/>
                </a:cubicBezTo>
                <a:cubicBezTo>
                  <a:pt x="5827390" y="4934281"/>
                  <a:pt x="5572190" y="5830059"/>
                  <a:pt x="6876220" y="6551721"/>
                </a:cubicBezTo>
                <a:cubicBezTo>
                  <a:pt x="7059065" y="6652933"/>
                  <a:pt x="7253882" y="6741181"/>
                  <a:pt x="7457481" y="6819371"/>
                </a:cubicBezTo>
                <a:lnTo>
                  <a:pt x="7563875" y="6858000"/>
                </a:lnTo>
                <a:lnTo>
                  <a:pt x="0" y="6858000"/>
                </a:lnTo>
                <a:close/>
              </a:path>
            </a:pathLst>
          </a:custGeom>
        </p:spPr>
      </p:pic>
      <p:sp>
        <p:nvSpPr>
          <p:cNvPr id="11" name="Freeform: Shape 10">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86451"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1608" y="311727"/>
            <a:ext cx="6130391" cy="6546274"/>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FCAC8533-586F-F127-9FEF-08731B38ABC2}"/>
              </a:ext>
            </a:extLst>
          </p:cNvPr>
          <p:cNvSpPr>
            <a:spLocks noGrp="1"/>
          </p:cNvSpPr>
          <p:nvPr>
            <p:ph type="subTitle" idx="1"/>
          </p:nvPr>
        </p:nvSpPr>
        <p:spPr>
          <a:xfrm>
            <a:off x="6763657" y="4407020"/>
            <a:ext cx="5297714" cy="980988"/>
          </a:xfrm>
        </p:spPr>
        <p:txBody>
          <a:bodyPr anchor="b">
            <a:normAutofit fontScale="92500"/>
          </a:bodyPr>
          <a:lstStyle/>
          <a:p>
            <a:pPr>
              <a:lnSpc>
                <a:spcPct val="115000"/>
              </a:lnSpc>
            </a:pPr>
            <a:r>
              <a:rPr lang="en-US" sz="2000"/>
              <a:t>Group 4: </a:t>
            </a:r>
            <a:r>
              <a:rPr lang="en-US" sz="2000" err="1"/>
              <a:t>Gevorges</a:t>
            </a:r>
            <a:r>
              <a:rPr lang="en-US" sz="2000"/>
              <a:t> </a:t>
            </a:r>
            <a:r>
              <a:rPr lang="en-US" sz="2000" err="1"/>
              <a:t>Chenmala</a:t>
            </a:r>
            <a:r>
              <a:rPr lang="en-US" sz="2000"/>
              <a:t>, </a:t>
            </a:r>
            <a:r>
              <a:rPr lang="en-US" sz="2000" err="1"/>
              <a:t>Masrura</a:t>
            </a:r>
            <a:r>
              <a:rPr lang="en-US" sz="2000"/>
              <a:t> </a:t>
            </a:r>
            <a:r>
              <a:rPr lang="en-US" sz="2000" err="1"/>
              <a:t>Tasnim</a:t>
            </a:r>
            <a:r>
              <a:rPr lang="en-US" sz="2000"/>
              <a:t>, Richard </a:t>
            </a:r>
            <a:r>
              <a:rPr lang="en-US" sz="2000" err="1"/>
              <a:t>Beiswanger</a:t>
            </a:r>
            <a:r>
              <a:rPr lang="en-US" sz="2000"/>
              <a:t>, &amp; Uju Anachebe</a:t>
            </a:r>
          </a:p>
        </p:txBody>
      </p:sp>
      <p:sp>
        <p:nvSpPr>
          <p:cNvPr id="2" name="Title 1">
            <a:extLst>
              <a:ext uri="{FF2B5EF4-FFF2-40B4-BE49-F238E27FC236}">
                <a16:creationId xmlns:a16="http://schemas.microsoft.com/office/drawing/2014/main" id="{44EF9782-E919-447C-5FCF-9AA24E9A8714}"/>
              </a:ext>
            </a:extLst>
          </p:cNvPr>
          <p:cNvSpPr>
            <a:spLocks noGrp="1"/>
          </p:cNvSpPr>
          <p:nvPr>
            <p:ph type="ctrTitle"/>
          </p:nvPr>
        </p:nvSpPr>
        <p:spPr>
          <a:xfrm>
            <a:off x="7024913" y="2937027"/>
            <a:ext cx="4789715" cy="1648759"/>
          </a:xfrm>
        </p:spPr>
        <p:txBody>
          <a:bodyPr>
            <a:normAutofit/>
          </a:bodyPr>
          <a:lstStyle/>
          <a:p>
            <a:r>
              <a:rPr lang="en-US" sz="4400"/>
              <a:t>CYBR 7910: Capstone Project</a:t>
            </a:r>
          </a:p>
        </p:txBody>
      </p:sp>
    </p:spTree>
    <p:extLst>
      <p:ext uri="{BB962C8B-B14F-4D97-AF65-F5344CB8AC3E}">
        <p14:creationId xmlns:p14="http://schemas.microsoft.com/office/powerpoint/2010/main" val="322149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AEA6DB7-26B0-1D2F-7A6B-6B1EC54897B8}"/>
              </a:ext>
            </a:extLst>
          </p:cNvPr>
          <p:cNvPicPr>
            <a:picLocks noChangeAspect="1"/>
          </p:cNvPicPr>
          <p:nvPr/>
        </p:nvPicPr>
        <p:blipFill rotWithShape="1">
          <a:blip r:embed="rId2"/>
          <a:srcRect l="6791" r="41153"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3" name="Content Placeholder 2">
            <a:extLst>
              <a:ext uri="{FF2B5EF4-FFF2-40B4-BE49-F238E27FC236}">
                <a16:creationId xmlns:a16="http://schemas.microsoft.com/office/drawing/2014/main" id="{CC4540CD-5D7C-05CA-3D3E-D6872571B9B7}"/>
              </a:ext>
            </a:extLst>
          </p:cNvPr>
          <p:cNvSpPr>
            <a:spLocks noGrp="1"/>
          </p:cNvSpPr>
          <p:nvPr>
            <p:ph idx="1"/>
          </p:nvPr>
        </p:nvSpPr>
        <p:spPr>
          <a:xfrm>
            <a:off x="762000" y="2286000"/>
            <a:ext cx="5334000" cy="3810001"/>
          </a:xfrm>
        </p:spPr>
        <p:txBody>
          <a:bodyPr>
            <a:normAutofit/>
          </a:bodyPr>
          <a:lstStyle/>
          <a:p>
            <a:pPr>
              <a:lnSpc>
                <a:spcPct val="115000"/>
              </a:lnSpc>
            </a:pPr>
            <a:r>
              <a:rPr lang="en-US" sz="1900"/>
              <a:t>This scenario was conducted on a Red Hat Linux webserver running a WordPress website using Apache and MariaDB. We conducted pentests from a Kali Linux system on Virtual Box, protecting the system and conducting scans and tests using various Cybersecurity tools including: Wpscan, Nmap, Burp Suite, Wazuh, OpenVAS, Metasploit, Nikto, SQLmap, linPEAS, GoBuster, CUPP, XSSer, Fail2Ban, SELinux and Mod Security.</a:t>
            </a:r>
          </a:p>
        </p:txBody>
      </p:sp>
      <p:sp>
        <p:nvSpPr>
          <p:cNvPr id="2" name="Title 1">
            <a:extLst>
              <a:ext uri="{FF2B5EF4-FFF2-40B4-BE49-F238E27FC236}">
                <a16:creationId xmlns:a16="http://schemas.microsoft.com/office/drawing/2014/main" id="{5CCD6258-15A2-E734-BDE5-221A7A4BA0AE}"/>
              </a:ext>
            </a:extLst>
          </p:cNvPr>
          <p:cNvSpPr>
            <a:spLocks noGrp="1"/>
          </p:cNvSpPr>
          <p:nvPr>
            <p:ph type="title"/>
          </p:nvPr>
        </p:nvSpPr>
        <p:spPr>
          <a:xfrm>
            <a:off x="762000" y="762000"/>
            <a:ext cx="5334000" cy="1524000"/>
          </a:xfrm>
        </p:spPr>
        <p:txBody>
          <a:bodyPr>
            <a:normAutofit/>
          </a:bodyPr>
          <a:lstStyle/>
          <a:p>
            <a:r>
              <a:rPr lang="en-US" sz="3200"/>
              <a:t>Relevant Technologies &amp; Products</a:t>
            </a:r>
          </a:p>
        </p:txBody>
      </p:sp>
    </p:spTree>
    <p:extLst>
      <p:ext uri="{BB962C8B-B14F-4D97-AF65-F5344CB8AC3E}">
        <p14:creationId xmlns:p14="http://schemas.microsoft.com/office/powerpoint/2010/main" val="2999524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AD21-597A-8875-4465-F159A7CB54AF}"/>
              </a:ext>
            </a:extLst>
          </p:cNvPr>
          <p:cNvSpPr>
            <a:spLocks noGrp="1"/>
          </p:cNvSpPr>
          <p:nvPr>
            <p:ph type="title"/>
          </p:nvPr>
        </p:nvSpPr>
        <p:spPr/>
        <p:txBody>
          <a:bodyPr/>
          <a:lstStyle/>
          <a:p>
            <a:r>
              <a:rPr lang="en-US"/>
              <a:t>Security Policies</a:t>
            </a:r>
          </a:p>
        </p:txBody>
      </p:sp>
      <p:sp>
        <p:nvSpPr>
          <p:cNvPr id="3" name="Content Placeholder 2">
            <a:extLst>
              <a:ext uri="{FF2B5EF4-FFF2-40B4-BE49-F238E27FC236}">
                <a16:creationId xmlns:a16="http://schemas.microsoft.com/office/drawing/2014/main" id="{2A9CD5BA-DA65-10C9-19B1-193CA1339B63}"/>
              </a:ext>
            </a:extLst>
          </p:cNvPr>
          <p:cNvSpPr>
            <a:spLocks noGrp="1"/>
          </p:cNvSpPr>
          <p:nvPr>
            <p:ph idx="1"/>
          </p:nvPr>
        </p:nvSpPr>
        <p:spPr>
          <a:xfrm>
            <a:off x="762000" y="2286000"/>
            <a:ext cx="5302578" cy="3818083"/>
          </a:xfrm>
          <a:ln w="28575">
            <a:solidFill>
              <a:schemeClr val="tx1"/>
            </a:solidFill>
          </a:ln>
        </p:spPr>
        <p:txBody>
          <a:bodyPr vert="horz" lIns="91440" tIns="45720" rIns="91440" bIns="45720" rtlCol="0" anchor="t">
            <a:normAutofit/>
          </a:bodyPr>
          <a:lstStyle/>
          <a:p>
            <a:r>
              <a:rPr lang="en-US" b="1">
                <a:solidFill>
                  <a:srgbClr val="FFFFFF">
                    <a:alpha val="70000"/>
                  </a:srgbClr>
                </a:solidFill>
              </a:rPr>
              <a:t>General Security Policies</a:t>
            </a:r>
          </a:p>
          <a:p>
            <a:pPr lvl="1">
              <a:buFont typeface="Courier New" panose="020B0604020202020204" pitchFamily="34" charset="0"/>
              <a:buChar char="o"/>
            </a:pPr>
            <a:r>
              <a:rPr lang="en-US">
                <a:solidFill>
                  <a:srgbClr val="FFFFFF">
                    <a:alpha val="70000"/>
                  </a:srgbClr>
                </a:solidFill>
              </a:rPr>
              <a:t>Internet Access &amp; Usage Policy</a:t>
            </a:r>
          </a:p>
          <a:p>
            <a:pPr lvl="1">
              <a:buFont typeface="Courier New" panose="020B0604020202020204" pitchFamily="34" charset="0"/>
              <a:buChar char="o"/>
            </a:pPr>
            <a:r>
              <a:rPr lang="en-US">
                <a:solidFill>
                  <a:srgbClr val="FFFFFF">
                    <a:alpha val="70000"/>
                  </a:srgbClr>
                </a:solidFill>
              </a:rPr>
              <a:t>Email Policy</a:t>
            </a:r>
          </a:p>
          <a:p>
            <a:pPr lvl="1">
              <a:buFont typeface="Courier New" panose="020B0604020202020204" pitchFamily="34" charset="0"/>
              <a:buChar char="o"/>
            </a:pPr>
            <a:r>
              <a:rPr lang="en-US">
                <a:solidFill>
                  <a:srgbClr val="FFFFFF">
                    <a:alpha val="70000"/>
                  </a:srgbClr>
                </a:solidFill>
              </a:rPr>
              <a:t>Bring Your Own Device (BYOD) Policy</a:t>
            </a:r>
          </a:p>
          <a:p>
            <a:pPr lvl="1">
              <a:buFont typeface="Courier New" panose="020B0604020202020204" pitchFamily="34" charset="0"/>
              <a:buChar char="o"/>
            </a:pPr>
            <a:r>
              <a:rPr lang="en-US">
                <a:solidFill>
                  <a:srgbClr val="FFFFFF">
                    <a:alpha val="70000"/>
                  </a:srgbClr>
                </a:solidFill>
              </a:rPr>
              <a:t>Software Installation Policy</a:t>
            </a:r>
          </a:p>
          <a:p>
            <a:pPr marL="0" indent="0">
              <a:buNone/>
            </a:pPr>
            <a:endParaRPr lang="en-US">
              <a:solidFill>
                <a:srgbClr val="FFFFFF">
                  <a:alpha val="70000"/>
                </a:srgbClr>
              </a:solidFill>
            </a:endParaRPr>
          </a:p>
        </p:txBody>
      </p:sp>
      <p:sp>
        <p:nvSpPr>
          <p:cNvPr id="8" name="Content Placeholder 2">
            <a:extLst>
              <a:ext uri="{FF2B5EF4-FFF2-40B4-BE49-F238E27FC236}">
                <a16:creationId xmlns:a16="http://schemas.microsoft.com/office/drawing/2014/main" id="{DDEA8A86-395E-F230-B7DD-DA33C730F0F5}"/>
              </a:ext>
            </a:extLst>
          </p:cNvPr>
          <p:cNvSpPr txBox="1">
            <a:spLocks/>
          </p:cNvSpPr>
          <p:nvPr/>
        </p:nvSpPr>
        <p:spPr>
          <a:xfrm>
            <a:off x="6460503" y="2289142"/>
            <a:ext cx="5302578" cy="3818083"/>
          </a:xfrm>
          <a:prstGeom prst="rect">
            <a:avLst/>
          </a:prstGeom>
          <a:ln w="28575">
            <a:solidFill>
              <a:schemeClr val="tx1"/>
            </a:solidFill>
          </a:ln>
        </p:spPr>
        <p:txBody>
          <a:bodyPr vert="horz" lIns="91440" tIns="45720" rIns="91440" bIns="45720" rtlCol="0" anchor="t">
            <a:normAutofit fontScale="925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b="1">
                <a:solidFill>
                  <a:srgbClr val="FFFFFF">
                    <a:alpha val="70000"/>
                  </a:srgbClr>
                </a:solidFill>
              </a:rPr>
              <a:t>Access Management Policy</a:t>
            </a:r>
          </a:p>
          <a:p>
            <a:pPr marL="914400" lvl="1" indent="-457200">
              <a:buFont typeface="Courier New" panose="020B0604020202020204" pitchFamily="34" charset="0"/>
              <a:buChar char="o"/>
            </a:pPr>
            <a:r>
              <a:rPr lang="en-US">
                <a:solidFill>
                  <a:srgbClr val="FFFFFF">
                    <a:alpha val="70000"/>
                  </a:srgbClr>
                </a:solidFill>
              </a:rPr>
              <a:t>User Access</a:t>
            </a:r>
          </a:p>
          <a:p>
            <a:pPr marL="914400" lvl="1" indent="-457200">
              <a:buFont typeface="Courier New" panose="020B0604020202020204" pitchFamily="34" charset="0"/>
              <a:buChar char="o"/>
            </a:pPr>
            <a:r>
              <a:rPr lang="en-US">
                <a:solidFill>
                  <a:srgbClr val="FFFFFF">
                    <a:alpha val="70000"/>
                  </a:srgbClr>
                </a:solidFill>
              </a:rPr>
              <a:t>Authority Levels</a:t>
            </a:r>
          </a:p>
          <a:p>
            <a:pPr marL="914400" lvl="1" indent="-457200">
              <a:buFont typeface="Courier New" panose="020B0604020202020204" pitchFamily="34" charset="0"/>
              <a:buChar char="o"/>
            </a:pPr>
            <a:r>
              <a:rPr lang="en-US">
                <a:solidFill>
                  <a:srgbClr val="FFFFFF">
                    <a:alpha val="70000"/>
                  </a:srgbClr>
                </a:solidFill>
              </a:rPr>
              <a:t>Access Control Measures</a:t>
            </a:r>
          </a:p>
          <a:p>
            <a:pPr marL="914400" lvl="1" indent="-457200">
              <a:buFont typeface="Courier New" panose="020B0604020202020204" pitchFamily="34" charset="0"/>
              <a:buChar char="o"/>
            </a:pPr>
            <a:r>
              <a:rPr lang="en-US">
                <a:solidFill>
                  <a:srgbClr val="FFFFFF">
                    <a:alpha val="70000"/>
                  </a:srgbClr>
                </a:solidFill>
              </a:rPr>
              <a:t>Maintenance and Configuration</a:t>
            </a:r>
          </a:p>
          <a:p>
            <a:pPr marL="914400" lvl="1" indent="-457200">
              <a:buFont typeface="Courier New" panose="020B0604020202020204" pitchFamily="34" charset="0"/>
              <a:buChar char="o"/>
            </a:pPr>
            <a:r>
              <a:rPr lang="en-US">
                <a:solidFill>
                  <a:srgbClr val="FFFFFF">
                    <a:alpha val="70000"/>
                  </a:srgbClr>
                </a:solidFill>
              </a:rPr>
              <a:t>Access Control Principles</a:t>
            </a:r>
          </a:p>
          <a:p>
            <a:pPr marL="914400" lvl="1" indent="-457200">
              <a:buFont typeface="Courier New" panose="020B0604020202020204" pitchFamily="34" charset="0"/>
              <a:buChar char="o"/>
            </a:pPr>
            <a:r>
              <a:rPr lang="en-US">
                <a:solidFill>
                  <a:srgbClr val="FFFFFF">
                    <a:alpha val="70000"/>
                  </a:srgbClr>
                </a:solidFill>
              </a:rPr>
              <a:t>Physical Access Control</a:t>
            </a:r>
          </a:p>
        </p:txBody>
      </p:sp>
    </p:spTree>
    <p:extLst>
      <p:ext uri="{BB962C8B-B14F-4D97-AF65-F5344CB8AC3E}">
        <p14:creationId xmlns:p14="http://schemas.microsoft.com/office/powerpoint/2010/main" val="2555250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1273-B547-C50D-4763-D0AEC6D22A3F}"/>
              </a:ext>
            </a:extLst>
          </p:cNvPr>
          <p:cNvSpPr>
            <a:spLocks noGrp="1"/>
          </p:cNvSpPr>
          <p:nvPr>
            <p:ph type="title"/>
          </p:nvPr>
        </p:nvSpPr>
        <p:spPr>
          <a:xfrm>
            <a:off x="416351" y="0"/>
            <a:ext cx="10668000" cy="1524000"/>
          </a:xfrm>
        </p:spPr>
        <p:txBody>
          <a:bodyPr/>
          <a:lstStyle/>
          <a:p>
            <a:r>
              <a:rPr lang="en-US"/>
              <a:t>Risk Assessment </a:t>
            </a:r>
          </a:p>
        </p:txBody>
      </p:sp>
      <p:pic>
        <p:nvPicPr>
          <p:cNvPr id="6" name="Picture 5" descr="A table with text on it&#10;&#10;Description automatically generated">
            <a:extLst>
              <a:ext uri="{FF2B5EF4-FFF2-40B4-BE49-F238E27FC236}">
                <a16:creationId xmlns:a16="http://schemas.microsoft.com/office/drawing/2014/main" id="{24376F59-C141-FEEB-1324-9AA210E1412D}"/>
              </a:ext>
            </a:extLst>
          </p:cNvPr>
          <p:cNvPicPr>
            <a:picLocks noChangeAspect="1"/>
          </p:cNvPicPr>
          <p:nvPr/>
        </p:nvPicPr>
        <p:blipFill>
          <a:blip r:embed="rId2"/>
          <a:stretch>
            <a:fillRect/>
          </a:stretch>
        </p:blipFill>
        <p:spPr>
          <a:xfrm>
            <a:off x="1644288" y="1146928"/>
            <a:ext cx="8903425" cy="5483258"/>
          </a:xfrm>
          <a:prstGeom prst="rect">
            <a:avLst/>
          </a:prstGeom>
        </p:spPr>
      </p:pic>
    </p:spTree>
    <p:extLst>
      <p:ext uri="{BB962C8B-B14F-4D97-AF65-F5344CB8AC3E}">
        <p14:creationId xmlns:p14="http://schemas.microsoft.com/office/powerpoint/2010/main" val="367135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D638-CF08-3B4E-5BB3-166C82E78A0A}"/>
              </a:ext>
            </a:extLst>
          </p:cNvPr>
          <p:cNvSpPr>
            <a:spLocks noGrp="1"/>
          </p:cNvSpPr>
          <p:nvPr>
            <p:ph type="title"/>
          </p:nvPr>
        </p:nvSpPr>
        <p:spPr>
          <a:xfrm>
            <a:off x="762000" y="526330"/>
            <a:ext cx="10668000" cy="1524000"/>
          </a:xfrm>
        </p:spPr>
        <p:txBody>
          <a:bodyPr/>
          <a:lstStyle/>
          <a:p>
            <a:r>
              <a:rPr lang="en-US"/>
              <a:t>Technical Plan</a:t>
            </a:r>
          </a:p>
        </p:txBody>
      </p:sp>
      <p:sp>
        <p:nvSpPr>
          <p:cNvPr id="3" name="Content Placeholder 2">
            <a:extLst>
              <a:ext uri="{FF2B5EF4-FFF2-40B4-BE49-F238E27FC236}">
                <a16:creationId xmlns:a16="http://schemas.microsoft.com/office/drawing/2014/main" id="{0ADC1631-0A7E-C0B9-4E3A-B539EE369CF3}"/>
              </a:ext>
            </a:extLst>
          </p:cNvPr>
          <p:cNvSpPr>
            <a:spLocks noGrp="1"/>
          </p:cNvSpPr>
          <p:nvPr>
            <p:ph idx="1"/>
          </p:nvPr>
        </p:nvSpPr>
        <p:spPr>
          <a:xfrm>
            <a:off x="290660" y="2050330"/>
            <a:ext cx="5805341" cy="3346743"/>
          </a:xfrm>
          <a:ln w="28575">
            <a:solidFill>
              <a:schemeClr val="tx1"/>
            </a:solidFill>
          </a:ln>
        </p:spPr>
        <p:txBody>
          <a:bodyPr vert="horz" lIns="91440" tIns="45720" rIns="91440" bIns="45720" rtlCol="0" anchor="t">
            <a:normAutofit/>
          </a:bodyPr>
          <a:lstStyle/>
          <a:p>
            <a:r>
              <a:rPr lang="en-US" sz="2400" b="1">
                <a:solidFill>
                  <a:srgbClr val="FFFFFF">
                    <a:alpha val="70000"/>
                  </a:srgbClr>
                </a:solidFill>
              </a:rPr>
              <a:t>Security Enhancement Strategies</a:t>
            </a:r>
          </a:p>
          <a:p>
            <a:pPr lvl="1">
              <a:lnSpc>
                <a:spcPct val="105000"/>
              </a:lnSpc>
              <a:buFont typeface="Courier New" panose="020B0604020202020204" pitchFamily="34" charset="0"/>
              <a:buChar char="o"/>
            </a:pPr>
            <a:r>
              <a:rPr lang="en-US">
                <a:solidFill>
                  <a:srgbClr val="FFFFFF">
                    <a:alpha val="70000"/>
                  </a:srgbClr>
                </a:solidFill>
              </a:rPr>
              <a:t>Uphold tight privilege guidelines</a:t>
            </a:r>
          </a:p>
          <a:p>
            <a:pPr lvl="1">
              <a:lnSpc>
                <a:spcPct val="105000"/>
              </a:lnSpc>
              <a:buFont typeface="Courier New" panose="020B0604020202020204" pitchFamily="34" charset="0"/>
              <a:buChar char="o"/>
            </a:pPr>
            <a:r>
              <a:rPr lang="en-US">
                <a:solidFill>
                  <a:srgbClr val="FFFFFF">
                    <a:alpha val="70000"/>
                  </a:srgbClr>
                </a:solidFill>
              </a:rPr>
              <a:t>Schedule regular patches and updates </a:t>
            </a:r>
            <a:endParaRPr lang="en-US"/>
          </a:p>
          <a:p>
            <a:pPr lvl="1">
              <a:lnSpc>
                <a:spcPct val="105000"/>
              </a:lnSpc>
              <a:buFont typeface="Courier New" panose="020B0604020202020204" pitchFamily="34" charset="0"/>
              <a:buChar char="o"/>
            </a:pPr>
            <a:r>
              <a:rPr lang="en-US">
                <a:solidFill>
                  <a:srgbClr val="FFFFFF">
                    <a:alpha val="70000"/>
                  </a:srgbClr>
                </a:solidFill>
              </a:rPr>
              <a:t>Encrypt sensitive data in transit</a:t>
            </a:r>
            <a:endParaRPr lang="en-US"/>
          </a:p>
          <a:p>
            <a:pPr lvl="1">
              <a:lnSpc>
                <a:spcPct val="105000"/>
              </a:lnSpc>
              <a:buFont typeface="Courier New" panose="020B0604020202020204" pitchFamily="34" charset="0"/>
              <a:buChar char="o"/>
            </a:pPr>
            <a:r>
              <a:rPr lang="en-US">
                <a:solidFill>
                  <a:srgbClr val="FFFFFF">
                    <a:alpha val="70000"/>
                  </a:srgbClr>
                </a:solidFill>
              </a:rPr>
              <a:t>Recommend a recovery strategy</a:t>
            </a:r>
            <a:endParaRPr lang="en-US"/>
          </a:p>
        </p:txBody>
      </p:sp>
      <p:sp>
        <p:nvSpPr>
          <p:cNvPr id="7" name="Content Placeholder 2">
            <a:extLst>
              <a:ext uri="{FF2B5EF4-FFF2-40B4-BE49-F238E27FC236}">
                <a16:creationId xmlns:a16="http://schemas.microsoft.com/office/drawing/2014/main" id="{80CB4A9C-DE9F-7D55-F60D-479069D7B0FD}"/>
              </a:ext>
            </a:extLst>
          </p:cNvPr>
          <p:cNvSpPr txBox="1">
            <a:spLocks/>
          </p:cNvSpPr>
          <p:nvPr/>
        </p:nvSpPr>
        <p:spPr>
          <a:xfrm>
            <a:off x="6240545" y="2053472"/>
            <a:ext cx="5805341" cy="3346743"/>
          </a:xfrm>
          <a:prstGeom prst="rect">
            <a:avLst/>
          </a:prstGeom>
          <a:ln w="28575">
            <a:solidFill>
              <a:schemeClr val="tx1"/>
            </a:solidFill>
          </a:ln>
        </p:spPr>
        <p:txBody>
          <a:bodyPr vert="horz" lIns="91440" tIns="45720" rIns="91440" bIns="45720" rtlCol="0" anchor="t">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solidFill>
                  <a:srgbClr val="FFFFFF">
                    <a:alpha val="70000"/>
                  </a:srgbClr>
                </a:solidFill>
              </a:rPr>
              <a:t>Security Tools</a:t>
            </a:r>
            <a:endParaRPr lang="en-US" sz="2400" b="1"/>
          </a:p>
          <a:p>
            <a:pPr lvl="1">
              <a:lnSpc>
                <a:spcPct val="105000"/>
              </a:lnSpc>
              <a:buFont typeface="Courier New" panose="020B0604020202020204" pitchFamily="34" charset="0"/>
              <a:buChar char="o"/>
            </a:pPr>
            <a:r>
              <a:rPr lang="en-US">
                <a:solidFill>
                  <a:srgbClr val="FFFFFF">
                    <a:alpha val="70000"/>
                  </a:srgbClr>
                </a:solidFill>
              </a:rPr>
              <a:t>Fail2Ban</a:t>
            </a:r>
          </a:p>
          <a:p>
            <a:pPr lvl="1">
              <a:lnSpc>
                <a:spcPct val="105000"/>
              </a:lnSpc>
              <a:buFont typeface="Courier New" panose="020B0604020202020204" pitchFamily="34" charset="0"/>
              <a:buChar char="o"/>
            </a:pPr>
            <a:r>
              <a:rPr lang="en-US">
                <a:solidFill>
                  <a:srgbClr val="FFFFFF">
                    <a:alpha val="70000"/>
                  </a:srgbClr>
                </a:solidFill>
              </a:rPr>
              <a:t>Nmap</a:t>
            </a:r>
          </a:p>
          <a:p>
            <a:pPr lvl="1">
              <a:lnSpc>
                <a:spcPct val="105000"/>
              </a:lnSpc>
              <a:buFont typeface="Courier New" panose="020B0604020202020204" pitchFamily="34" charset="0"/>
              <a:buChar char="o"/>
            </a:pPr>
            <a:r>
              <a:rPr lang="en-US">
                <a:solidFill>
                  <a:srgbClr val="FFFFFF">
                    <a:alpha val="70000"/>
                  </a:srgbClr>
                </a:solidFill>
              </a:rPr>
              <a:t>Wordfence</a:t>
            </a:r>
          </a:p>
          <a:p>
            <a:pPr lvl="1">
              <a:lnSpc>
                <a:spcPct val="105000"/>
              </a:lnSpc>
              <a:buFont typeface="Courier New" panose="020B0604020202020204" pitchFamily="34" charset="0"/>
              <a:buChar char="o"/>
            </a:pPr>
            <a:r>
              <a:rPr lang="en-US">
                <a:solidFill>
                  <a:srgbClr val="FFFFFF">
                    <a:alpha val="70000"/>
                  </a:srgbClr>
                </a:solidFill>
              </a:rPr>
              <a:t>WPScan</a:t>
            </a:r>
          </a:p>
          <a:p>
            <a:pPr lvl="1">
              <a:lnSpc>
                <a:spcPct val="105000"/>
              </a:lnSpc>
              <a:buFont typeface="Courier New" panose="020B0604020202020204" pitchFamily="34" charset="0"/>
              <a:buChar char="o"/>
            </a:pPr>
            <a:r>
              <a:rPr lang="en-US">
                <a:solidFill>
                  <a:srgbClr val="FFFFFF">
                    <a:alpha val="70000"/>
                  </a:srgbClr>
                </a:solidFill>
              </a:rPr>
              <a:t>Gobuster</a:t>
            </a:r>
          </a:p>
          <a:p>
            <a:pPr lvl="1">
              <a:lnSpc>
                <a:spcPct val="105000"/>
              </a:lnSpc>
              <a:buFont typeface="Courier New" panose="020B0604020202020204" pitchFamily="34" charset="0"/>
              <a:buChar char="o"/>
            </a:pPr>
            <a:endParaRPr lang="en-US">
              <a:solidFill>
                <a:srgbClr val="FFFFFF">
                  <a:alpha val="70000"/>
                </a:srgbClr>
              </a:solidFill>
            </a:endParaRPr>
          </a:p>
        </p:txBody>
      </p:sp>
    </p:spTree>
    <p:extLst>
      <p:ext uri="{BB962C8B-B14F-4D97-AF65-F5344CB8AC3E}">
        <p14:creationId xmlns:p14="http://schemas.microsoft.com/office/powerpoint/2010/main" val="3932799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lled blueprint designs">
            <a:extLst>
              <a:ext uri="{FF2B5EF4-FFF2-40B4-BE49-F238E27FC236}">
                <a16:creationId xmlns:a16="http://schemas.microsoft.com/office/drawing/2014/main" id="{B3C5329D-7645-1385-9958-B4A9EE701902}"/>
              </a:ext>
            </a:extLst>
          </p:cNvPr>
          <p:cNvPicPr>
            <a:picLocks noChangeAspect="1"/>
          </p:cNvPicPr>
          <p:nvPr/>
        </p:nvPicPr>
        <p:blipFill rotWithShape="1">
          <a:blip r:embed="rId2"/>
          <a:srcRect l="40540" r="-1"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8" name="Freeform: Shape 17">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234229C9-E60F-6618-FC58-F47A145B6EC5}"/>
              </a:ext>
            </a:extLst>
          </p:cNvPr>
          <p:cNvSpPr>
            <a:spLocks noGrp="1"/>
          </p:cNvSpPr>
          <p:nvPr>
            <p:ph idx="1"/>
          </p:nvPr>
        </p:nvSpPr>
        <p:spPr>
          <a:xfrm>
            <a:off x="762000" y="2286000"/>
            <a:ext cx="5334000" cy="3810001"/>
          </a:xfrm>
        </p:spPr>
        <p:txBody>
          <a:bodyPr>
            <a:normAutofit/>
          </a:bodyPr>
          <a:lstStyle/>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From Blueprint to Reality</a:t>
            </a: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Credential Setup and Security Updates</a:t>
            </a:r>
            <a:endParaRPr lang="en-US" sz="2400" b="0" i="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Strategic Tool Deployment</a:t>
            </a:r>
            <a:endParaRPr lang="en-US" sz="2400" b="0" i="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Phase 3 Preparedness</a:t>
            </a:r>
            <a:endParaRPr lang="en-US" sz="2400" b="0" i="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Collaboration and Adaptive Planning</a:t>
            </a:r>
            <a:endParaRPr lang="en-US" sz="2400" b="0" i="0">
              <a:effectLst/>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EB47C2E8-D5D7-187A-F79D-16247BA84442}"/>
              </a:ext>
            </a:extLst>
          </p:cNvPr>
          <p:cNvSpPr>
            <a:spLocks noGrp="1"/>
          </p:cNvSpPr>
          <p:nvPr>
            <p:ph type="title"/>
          </p:nvPr>
        </p:nvSpPr>
        <p:spPr>
          <a:xfrm>
            <a:off x="762000" y="762000"/>
            <a:ext cx="5334000" cy="1524000"/>
          </a:xfrm>
        </p:spPr>
        <p:txBody>
          <a:bodyPr>
            <a:normAutofit/>
          </a:bodyPr>
          <a:lstStyle/>
          <a:p>
            <a:r>
              <a:rPr lang="en-US" sz="3200"/>
              <a:t>Phase 2 Progress Update</a:t>
            </a:r>
          </a:p>
        </p:txBody>
      </p:sp>
    </p:spTree>
    <p:extLst>
      <p:ext uri="{BB962C8B-B14F-4D97-AF65-F5344CB8AC3E}">
        <p14:creationId xmlns:p14="http://schemas.microsoft.com/office/powerpoint/2010/main" val="291780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adlock on computer motherboard">
            <a:extLst>
              <a:ext uri="{FF2B5EF4-FFF2-40B4-BE49-F238E27FC236}">
                <a16:creationId xmlns:a16="http://schemas.microsoft.com/office/drawing/2014/main" id="{0A509A5C-FA07-C077-E6F0-AEA01FFD8C57}"/>
              </a:ext>
            </a:extLst>
          </p:cNvPr>
          <p:cNvPicPr>
            <a:picLocks noChangeAspect="1"/>
          </p:cNvPicPr>
          <p:nvPr/>
        </p:nvPicPr>
        <p:blipFill rotWithShape="1">
          <a:blip r:embed="rId2"/>
          <a:srcRect l="5639" r="3258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22" name="Freeform: Shape 2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5D9D8B24-C396-C743-A56D-38DEC6E12D6D}"/>
              </a:ext>
            </a:extLst>
          </p:cNvPr>
          <p:cNvSpPr>
            <a:spLocks noGrp="1"/>
          </p:cNvSpPr>
          <p:nvPr>
            <p:ph idx="1"/>
          </p:nvPr>
        </p:nvSpPr>
        <p:spPr>
          <a:xfrm>
            <a:off x="762000" y="2286000"/>
            <a:ext cx="5334000" cy="3810001"/>
          </a:xfrm>
        </p:spPr>
        <p:txBody>
          <a:bodyPr>
            <a:normAutofit/>
          </a:bodyPr>
          <a:lstStyle/>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Security Implementation Overview</a:t>
            </a:r>
            <a:endParaRPr lang="en-US" sz="2400" b="0" i="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Critical Security Tools Utilized</a:t>
            </a:r>
            <a:endParaRPr lang="en-US" sz="2400" b="0" i="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Vulnerability Analysis Approach</a:t>
            </a:r>
            <a:endParaRPr lang="en-US" sz="2400" b="0" i="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Proactive Defense Tactics</a:t>
            </a:r>
            <a:endParaRPr lang="en-US" sz="2400" b="0" i="0">
              <a:effectLst/>
              <a:latin typeface="Times New Roman" panose="02020603050405020304" pitchFamily="18" charset="0"/>
              <a:cs typeface="Times New Roman" panose="02020603050405020304" pitchFamily="18" charset="0"/>
            </a:endParaRPr>
          </a:p>
          <a:p>
            <a:pPr marL="0" indent="0">
              <a:buNone/>
            </a:pPr>
            <a:endParaRPr lang="en-US" sz="240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06395E0-4CBA-04DB-6F11-B58455457B39}"/>
              </a:ext>
            </a:extLst>
          </p:cNvPr>
          <p:cNvSpPr>
            <a:spLocks noGrp="1"/>
          </p:cNvSpPr>
          <p:nvPr>
            <p:ph type="title"/>
          </p:nvPr>
        </p:nvSpPr>
        <p:spPr>
          <a:xfrm>
            <a:off x="762000" y="762000"/>
            <a:ext cx="5334000" cy="1524000"/>
          </a:xfrm>
        </p:spPr>
        <p:txBody>
          <a:bodyPr>
            <a:normAutofit/>
          </a:bodyPr>
          <a:lstStyle/>
          <a:p>
            <a:r>
              <a:rPr lang="en-US" sz="3200"/>
              <a:t>Introduction</a:t>
            </a:r>
          </a:p>
        </p:txBody>
      </p:sp>
    </p:spTree>
    <p:extLst>
      <p:ext uri="{BB962C8B-B14F-4D97-AF65-F5344CB8AC3E}">
        <p14:creationId xmlns:p14="http://schemas.microsoft.com/office/powerpoint/2010/main" val="266498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6A13B60C-56B1-46B4-98A6-1482A52E7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1865" y="-31864"/>
            <a:ext cx="4785362" cy="4849091"/>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37" name="Freeform: Shape 36">
            <a:extLst>
              <a:ext uri="{FF2B5EF4-FFF2-40B4-BE49-F238E27FC236}">
                <a16:creationId xmlns:a16="http://schemas.microsoft.com/office/drawing/2014/main" id="{F024A8E9-062E-406A-BE10-CED280011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41352" y="-341351"/>
            <a:ext cx="4651297" cy="533400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E373241E-302F-3C0C-5332-C96E521A4117}"/>
              </a:ext>
            </a:extLst>
          </p:cNvPr>
          <p:cNvSpPr>
            <a:spLocks noGrp="1"/>
          </p:cNvSpPr>
          <p:nvPr>
            <p:ph type="title"/>
          </p:nvPr>
        </p:nvSpPr>
        <p:spPr>
          <a:xfrm>
            <a:off x="761999" y="762000"/>
            <a:ext cx="3048001" cy="2286000"/>
          </a:xfrm>
        </p:spPr>
        <p:txBody>
          <a:bodyPr anchor="b">
            <a:normAutofit/>
          </a:bodyPr>
          <a:lstStyle/>
          <a:p>
            <a:r>
              <a:rPr lang="en-US" sz="3200">
                <a:solidFill>
                  <a:srgbClr val="FFFFFF"/>
                </a:solidFill>
              </a:rPr>
              <a:t>Building a Defense for the VM</a:t>
            </a:r>
          </a:p>
        </p:txBody>
      </p:sp>
      <p:graphicFrame>
        <p:nvGraphicFramePr>
          <p:cNvPr id="20" name="Content Placeholder 2">
            <a:extLst>
              <a:ext uri="{FF2B5EF4-FFF2-40B4-BE49-F238E27FC236}">
                <a16:creationId xmlns:a16="http://schemas.microsoft.com/office/drawing/2014/main" id="{90D40D6C-2ED4-88B7-484B-45FCE385F68E}"/>
              </a:ext>
            </a:extLst>
          </p:cNvPr>
          <p:cNvGraphicFramePr>
            <a:graphicFrameLocks noGrp="1"/>
          </p:cNvGraphicFramePr>
          <p:nvPr>
            <p:ph idx="1"/>
            <p:extLst>
              <p:ext uri="{D42A27DB-BD31-4B8C-83A1-F6EECF244321}">
                <p14:modId xmlns:p14="http://schemas.microsoft.com/office/powerpoint/2010/main" val="1832000733"/>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575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A13B60C-56B1-46B4-98A6-1482A52E7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1865" y="-31864"/>
            <a:ext cx="4785362" cy="4849091"/>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3" name="Freeform: Shape 12">
            <a:extLst>
              <a:ext uri="{FF2B5EF4-FFF2-40B4-BE49-F238E27FC236}">
                <a16:creationId xmlns:a16="http://schemas.microsoft.com/office/drawing/2014/main" id="{F024A8E9-062E-406A-BE10-CED280011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41352" y="-341351"/>
            <a:ext cx="4651297" cy="533400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8462E146-ACCA-30CF-F1BD-062D035FD2BD}"/>
              </a:ext>
            </a:extLst>
          </p:cNvPr>
          <p:cNvSpPr>
            <a:spLocks noGrp="1"/>
          </p:cNvSpPr>
          <p:nvPr>
            <p:ph type="title"/>
          </p:nvPr>
        </p:nvSpPr>
        <p:spPr>
          <a:xfrm>
            <a:off x="761999" y="762000"/>
            <a:ext cx="3048001" cy="2286000"/>
          </a:xfrm>
        </p:spPr>
        <p:txBody>
          <a:bodyPr anchor="b">
            <a:normAutofit/>
          </a:bodyPr>
          <a:lstStyle/>
          <a:p>
            <a:r>
              <a:rPr lang="en-US" sz="3200">
                <a:solidFill>
                  <a:srgbClr val="FFFFFF"/>
                </a:solidFill>
              </a:rPr>
              <a:t>In-Depth Look at Our Security Analysis</a:t>
            </a:r>
          </a:p>
        </p:txBody>
      </p:sp>
      <p:graphicFrame>
        <p:nvGraphicFramePr>
          <p:cNvPr id="5" name="Content Placeholder 2">
            <a:extLst>
              <a:ext uri="{FF2B5EF4-FFF2-40B4-BE49-F238E27FC236}">
                <a16:creationId xmlns:a16="http://schemas.microsoft.com/office/drawing/2014/main" id="{76EAC068-C758-239A-7767-E06E8A273934}"/>
              </a:ext>
            </a:extLst>
          </p:cNvPr>
          <p:cNvGraphicFramePr>
            <a:graphicFrameLocks noGrp="1"/>
          </p:cNvGraphicFramePr>
          <p:nvPr>
            <p:ph idx="1"/>
            <p:extLst>
              <p:ext uri="{D42A27DB-BD31-4B8C-83A1-F6EECF244321}">
                <p14:modId xmlns:p14="http://schemas.microsoft.com/office/powerpoint/2010/main" val="205883250"/>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7923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B3C9-5F46-481A-CCDF-C3EE8F9DA777}"/>
              </a:ext>
            </a:extLst>
          </p:cNvPr>
          <p:cNvSpPr>
            <a:spLocks noGrp="1"/>
          </p:cNvSpPr>
          <p:nvPr>
            <p:ph type="title"/>
          </p:nvPr>
        </p:nvSpPr>
        <p:spPr/>
        <p:txBody>
          <a:bodyPr/>
          <a:lstStyle/>
          <a:p>
            <a:r>
              <a:rPr lang="en-US"/>
              <a:t>Efficient Vulnerability Scanning with Selected Tools</a:t>
            </a:r>
          </a:p>
        </p:txBody>
      </p:sp>
      <p:sp>
        <p:nvSpPr>
          <p:cNvPr id="3" name="Content Placeholder 2">
            <a:extLst>
              <a:ext uri="{FF2B5EF4-FFF2-40B4-BE49-F238E27FC236}">
                <a16:creationId xmlns:a16="http://schemas.microsoft.com/office/drawing/2014/main" id="{D32BAF6F-8A31-287C-9020-38BD85CD739B}"/>
              </a:ext>
            </a:extLst>
          </p:cNvPr>
          <p:cNvSpPr>
            <a:spLocks noGrp="1"/>
          </p:cNvSpPr>
          <p:nvPr>
            <p:ph idx="1"/>
          </p:nvPr>
        </p:nvSpPr>
        <p:spPr/>
        <p:txBody>
          <a:bodyPr>
            <a:normAutofit/>
          </a:bodyPr>
          <a:lstStyle/>
          <a:p>
            <a:pPr marL="0" indent="0" algn="l">
              <a:buNone/>
            </a:pPr>
            <a:r>
              <a:rPr lang="en-US" sz="1600" b="1" i="0" u="sng" err="1">
                <a:effectLst/>
                <a:latin typeface="Times New Roman" panose="02020603050405020304" pitchFamily="18" charset="0"/>
                <a:cs typeface="Times New Roman" panose="02020603050405020304" pitchFamily="18" charset="0"/>
              </a:rPr>
              <a:t>Nikto</a:t>
            </a:r>
            <a:r>
              <a:rPr lang="en-US" sz="1600" b="1" i="0" u="sng">
                <a:effectLst/>
                <a:latin typeface="Times New Roman" panose="02020603050405020304" pitchFamily="18" charset="0"/>
                <a:cs typeface="Times New Roman" panose="02020603050405020304" pitchFamily="18" charset="0"/>
              </a:rPr>
              <a:t> Installation &amp; Initial Scanning</a:t>
            </a:r>
            <a:endParaRPr lang="en-US" sz="1600" b="0" i="0" u="sng">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Installation &amp; Verification</a:t>
            </a:r>
            <a:endParaRPr lang="en-US" sz="1600" b="0" i="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Database Update</a:t>
            </a:r>
            <a:endParaRPr lang="en-US" sz="1600" b="0" i="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HTTPS Protocol Scanning</a:t>
            </a:r>
            <a:endParaRPr lang="en-US" sz="1600" b="0" i="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Report Generation</a:t>
            </a:r>
            <a:endParaRPr lang="en-US" sz="1600" b="0" i="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Redirect Handling</a:t>
            </a:r>
            <a:endParaRPr lang="en-US" sz="1600" b="0" i="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Verbose Output</a:t>
            </a:r>
            <a:endParaRPr lang="en-US" sz="1600" b="0" i="0">
              <a:effectLst/>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7DC39390-81A6-2D0E-A58C-A08457025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3240" y="1646746"/>
            <a:ext cx="3468629" cy="245598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3EBDA2A-BC59-D58E-BF58-27B339141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240" y="4156358"/>
            <a:ext cx="3468629" cy="2488259"/>
          </a:xfrm>
          <a:prstGeom prst="rect">
            <a:avLst/>
          </a:prstGeom>
        </p:spPr>
      </p:pic>
    </p:spTree>
    <p:extLst>
      <p:ext uri="{BB962C8B-B14F-4D97-AF65-F5344CB8AC3E}">
        <p14:creationId xmlns:p14="http://schemas.microsoft.com/office/powerpoint/2010/main" val="350530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B415D11-6899-4C75-BEAD-79C4656DC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4" name="Picture 3" descr="A screenshot of a computer program&#10;&#10;Description automatically generated">
            <a:extLst>
              <a:ext uri="{FF2B5EF4-FFF2-40B4-BE49-F238E27FC236}">
                <a16:creationId xmlns:a16="http://schemas.microsoft.com/office/drawing/2014/main" id="{6146A0F4-D0DF-75D4-0FB2-358FC797D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962269"/>
            <a:ext cx="3810001" cy="2457450"/>
          </a:xfrm>
          <a:prstGeom prst="rect">
            <a:avLst/>
          </a:prstGeom>
        </p:spPr>
      </p:pic>
      <p:sp>
        <p:nvSpPr>
          <p:cNvPr id="3" name="Content Placeholder 2">
            <a:extLst>
              <a:ext uri="{FF2B5EF4-FFF2-40B4-BE49-F238E27FC236}">
                <a16:creationId xmlns:a16="http://schemas.microsoft.com/office/drawing/2014/main" id="{A88AD8B0-4EC6-0AF8-4EEB-C4C497BC23A1}"/>
              </a:ext>
            </a:extLst>
          </p:cNvPr>
          <p:cNvSpPr>
            <a:spLocks noGrp="1"/>
          </p:cNvSpPr>
          <p:nvPr>
            <p:ph idx="1"/>
          </p:nvPr>
        </p:nvSpPr>
        <p:spPr>
          <a:xfrm>
            <a:off x="6858001" y="3048000"/>
            <a:ext cx="4572000" cy="3048001"/>
          </a:xfrm>
        </p:spPr>
        <p:txBody>
          <a:bodyPr>
            <a:normAutofit/>
          </a:bodyPr>
          <a:lstStyle/>
          <a:p>
            <a:pPr marL="0" indent="0">
              <a:lnSpc>
                <a:spcPct val="115000"/>
              </a:lnSpc>
              <a:buNone/>
            </a:pPr>
            <a:r>
              <a:rPr lang="en-US" sz="1800" b="1" i="0" u="sng" err="1">
                <a:effectLst/>
                <a:latin typeface="Times New Roman" panose="02020603050405020304" pitchFamily="18" charset="0"/>
                <a:cs typeface="Times New Roman" panose="02020603050405020304" pitchFamily="18" charset="0"/>
              </a:rPr>
              <a:t>Gobuster</a:t>
            </a:r>
            <a:r>
              <a:rPr lang="en-US" sz="1800" b="1" i="0" u="sng">
                <a:effectLst/>
                <a:latin typeface="Times New Roman" panose="02020603050405020304" pitchFamily="18" charset="0"/>
                <a:cs typeface="Times New Roman" panose="02020603050405020304" pitchFamily="18" charset="0"/>
              </a:rPr>
              <a:t> Setup &amp; Configuration</a:t>
            </a:r>
            <a:endParaRPr lang="en-US" sz="1800" b="0" i="0" u="sng">
              <a:effectLst/>
              <a:latin typeface="Times New Roman" panose="02020603050405020304" pitchFamily="18" charset="0"/>
              <a:cs typeface="Times New Roman" panose="02020603050405020304" pitchFamily="18" charset="0"/>
            </a:endParaRPr>
          </a:p>
          <a:p>
            <a:pPr>
              <a:lnSpc>
                <a:spcPct val="115000"/>
              </a:lnSpc>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Installation Process</a:t>
            </a:r>
            <a:endParaRPr lang="en-US" sz="1600" b="0" i="0">
              <a:effectLst/>
              <a:latin typeface="Times New Roman" panose="02020603050405020304" pitchFamily="18" charset="0"/>
              <a:cs typeface="Times New Roman" panose="02020603050405020304" pitchFamily="18" charset="0"/>
            </a:endParaRPr>
          </a:p>
          <a:p>
            <a:pPr>
              <a:lnSpc>
                <a:spcPct val="115000"/>
              </a:lnSpc>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Directory Enumeration</a:t>
            </a:r>
            <a:endParaRPr lang="en-US" sz="1600" b="0" i="0">
              <a:effectLst/>
              <a:latin typeface="Times New Roman" panose="02020603050405020304" pitchFamily="18" charset="0"/>
              <a:cs typeface="Times New Roman" panose="02020603050405020304" pitchFamily="18" charset="0"/>
            </a:endParaRPr>
          </a:p>
          <a:p>
            <a:pPr>
              <a:lnSpc>
                <a:spcPct val="115000"/>
              </a:lnSpc>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Optimization</a:t>
            </a:r>
            <a:endParaRPr lang="en-US" sz="1600" b="0" i="0">
              <a:effectLst/>
              <a:latin typeface="Times New Roman" panose="02020603050405020304" pitchFamily="18" charset="0"/>
              <a:cs typeface="Times New Roman" panose="02020603050405020304" pitchFamily="18" charset="0"/>
            </a:endParaRPr>
          </a:p>
          <a:p>
            <a:pPr>
              <a:lnSpc>
                <a:spcPct val="115000"/>
              </a:lnSpc>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Sample Command Execution</a:t>
            </a:r>
            <a:endParaRPr lang="en-US" sz="1600" b="0" i="0">
              <a:effectLst/>
              <a:latin typeface="Times New Roman" panose="02020603050405020304" pitchFamily="18" charset="0"/>
              <a:cs typeface="Times New Roman" panose="02020603050405020304" pitchFamily="18" charset="0"/>
            </a:endParaRPr>
          </a:p>
          <a:p>
            <a:pPr marL="0" indent="0">
              <a:lnSpc>
                <a:spcPct val="115000"/>
              </a:lnSpc>
              <a:buNone/>
            </a:pPr>
            <a:endParaRPr lang="en-US" sz="100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FB2C6212-EF8D-1413-E763-BD09D34D1F42}"/>
              </a:ext>
            </a:extLst>
          </p:cNvPr>
          <p:cNvSpPr>
            <a:spLocks noGrp="1"/>
          </p:cNvSpPr>
          <p:nvPr>
            <p:ph type="title"/>
          </p:nvPr>
        </p:nvSpPr>
        <p:spPr>
          <a:xfrm>
            <a:off x="6858000" y="1523990"/>
            <a:ext cx="4572000" cy="1524010"/>
          </a:xfrm>
        </p:spPr>
        <p:txBody>
          <a:bodyPr anchor="t">
            <a:normAutofit/>
          </a:bodyPr>
          <a:lstStyle/>
          <a:p>
            <a:r>
              <a:rPr lang="en-US" sz="3200"/>
              <a:t>Efficient Vulnerability Scanning with Selected Tools</a:t>
            </a:r>
          </a:p>
        </p:txBody>
      </p:sp>
    </p:spTree>
    <p:extLst>
      <p:ext uri="{BB962C8B-B14F-4D97-AF65-F5344CB8AC3E}">
        <p14:creationId xmlns:p14="http://schemas.microsoft.com/office/powerpoint/2010/main" val="1665408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tallic spheres connected in mesh">
            <a:extLst>
              <a:ext uri="{FF2B5EF4-FFF2-40B4-BE49-F238E27FC236}">
                <a16:creationId xmlns:a16="http://schemas.microsoft.com/office/drawing/2014/main" id="{AE9A05FD-E404-C267-2250-A4E510CC6B23}"/>
              </a:ext>
            </a:extLst>
          </p:cNvPr>
          <p:cNvPicPr>
            <a:picLocks noChangeAspect="1"/>
          </p:cNvPicPr>
          <p:nvPr/>
        </p:nvPicPr>
        <p:blipFill rotWithShape="1">
          <a:blip r:embed="rId2"/>
          <a:srcRect l="17887" r="20340"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3" name="Content Placeholder 2">
            <a:extLst>
              <a:ext uri="{FF2B5EF4-FFF2-40B4-BE49-F238E27FC236}">
                <a16:creationId xmlns:a16="http://schemas.microsoft.com/office/drawing/2014/main" id="{49466F39-E086-CB62-1079-457276C10497}"/>
              </a:ext>
            </a:extLst>
          </p:cNvPr>
          <p:cNvSpPr>
            <a:spLocks noGrp="1"/>
          </p:cNvSpPr>
          <p:nvPr>
            <p:ph idx="1"/>
          </p:nvPr>
        </p:nvSpPr>
        <p:spPr>
          <a:xfrm>
            <a:off x="762000" y="2286000"/>
            <a:ext cx="5334000" cy="3810001"/>
          </a:xfrm>
        </p:spPr>
        <p:txBody>
          <a:bodyPr>
            <a:normAutofit/>
          </a:bodyPr>
          <a:lstStyle/>
          <a:p>
            <a:pPr>
              <a:lnSpc>
                <a:spcPct val="115000"/>
              </a:lnSpc>
            </a:pPr>
            <a:r>
              <a:rPr lang="en-US" sz="1900"/>
              <a:t>The main objective for this Capstone Practicum Team Project is gain experience practicing the skills we learned throughout the Cybersecurity Masters Program by emulating a real-world scenario configuring cybersecurity protections on a small company webserver, implementing both defensive blue-team protections and red-team vulnerability assessments/penetration tests.</a:t>
            </a:r>
          </a:p>
        </p:txBody>
      </p:sp>
      <p:sp>
        <p:nvSpPr>
          <p:cNvPr id="2" name="Title 1">
            <a:extLst>
              <a:ext uri="{FF2B5EF4-FFF2-40B4-BE49-F238E27FC236}">
                <a16:creationId xmlns:a16="http://schemas.microsoft.com/office/drawing/2014/main" id="{562787C5-8636-7E67-A267-854B8D81CD9C}"/>
              </a:ext>
            </a:extLst>
          </p:cNvPr>
          <p:cNvSpPr>
            <a:spLocks noGrp="1"/>
          </p:cNvSpPr>
          <p:nvPr>
            <p:ph type="title"/>
          </p:nvPr>
        </p:nvSpPr>
        <p:spPr>
          <a:xfrm>
            <a:off x="762000" y="762000"/>
            <a:ext cx="5334000" cy="1524000"/>
          </a:xfrm>
        </p:spPr>
        <p:txBody>
          <a:bodyPr>
            <a:normAutofit/>
          </a:bodyPr>
          <a:lstStyle/>
          <a:p>
            <a:r>
              <a:rPr lang="en-US" sz="3200"/>
              <a:t>Objective</a:t>
            </a:r>
          </a:p>
        </p:txBody>
      </p:sp>
    </p:spTree>
    <p:extLst>
      <p:ext uri="{BB962C8B-B14F-4D97-AF65-F5344CB8AC3E}">
        <p14:creationId xmlns:p14="http://schemas.microsoft.com/office/powerpoint/2010/main" val="1910055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6212-EF8D-1413-E763-BD09D34D1F42}"/>
              </a:ext>
            </a:extLst>
          </p:cNvPr>
          <p:cNvSpPr>
            <a:spLocks noGrp="1"/>
          </p:cNvSpPr>
          <p:nvPr>
            <p:ph type="title"/>
          </p:nvPr>
        </p:nvSpPr>
        <p:spPr/>
        <p:txBody>
          <a:bodyPr/>
          <a:lstStyle/>
          <a:p>
            <a:r>
              <a:rPr lang="en-US"/>
              <a:t>Efficient Vulnerability Scanning with Selected Tools</a:t>
            </a:r>
          </a:p>
        </p:txBody>
      </p:sp>
      <p:sp>
        <p:nvSpPr>
          <p:cNvPr id="3" name="Content Placeholder 2">
            <a:extLst>
              <a:ext uri="{FF2B5EF4-FFF2-40B4-BE49-F238E27FC236}">
                <a16:creationId xmlns:a16="http://schemas.microsoft.com/office/drawing/2014/main" id="{A88AD8B0-4EC6-0AF8-4EEB-C4C497BC23A1}"/>
              </a:ext>
            </a:extLst>
          </p:cNvPr>
          <p:cNvSpPr>
            <a:spLocks noGrp="1"/>
          </p:cNvSpPr>
          <p:nvPr>
            <p:ph idx="1"/>
          </p:nvPr>
        </p:nvSpPr>
        <p:spPr>
          <a:xfrm>
            <a:off x="838200" y="2122713"/>
            <a:ext cx="5845935" cy="4054249"/>
          </a:xfrm>
        </p:spPr>
        <p:txBody>
          <a:bodyPr>
            <a:normAutofit/>
          </a:bodyPr>
          <a:lstStyle/>
          <a:p>
            <a:pPr marL="0" indent="0" algn="l">
              <a:buNone/>
            </a:pPr>
            <a:r>
              <a:rPr lang="en-US" sz="1600" b="1" i="0" u="sng" err="1">
                <a:effectLst/>
                <a:latin typeface="Times New Roman" panose="02020603050405020304" pitchFamily="18" charset="0"/>
                <a:cs typeface="Times New Roman" panose="02020603050405020304" pitchFamily="18" charset="0"/>
              </a:rPr>
              <a:t>WPScan</a:t>
            </a:r>
            <a:r>
              <a:rPr lang="en-US" sz="1600" b="1" i="0" u="sng">
                <a:effectLst/>
                <a:latin typeface="Times New Roman" panose="02020603050405020304" pitchFamily="18" charset="0"/>
                <a:cs typeface="Times New Roman" panose="02020603050405020304" pitchFamily="18" charset="0"/>
              </a:rPr>
              <a:t> for WordPress Vulnerability Detection</a:t>
            </a:r>
            <a:endParaRPr lang="en-US" sz="1600" b="0" i="0" u="sng">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Pre-Installed Tool Utilization</a:t>
            </a:r>
            <a:endParaRPr lang="en-US" sz="1600" b="0" i="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Ran </a:t>
            </a:r>
            <a:r>
              <a:rPr lang="en-US" sz="1400" b="0" i="0" err="1">
                <a:effectLst/>
                <a:latin typeface="Times New Roman" panose="02020603050405020304" pitchFamily="18" charset="0"/>
                <a:cs typeface="Times New Roman" panose="02020603050405020304" pitchFamily="18" charset="0"/>
              </a:rPr>
              <a:t>WPScan</a:t>
            </a:r>
            <a:r>
              <a:rPr lang="en-US" sz="1400" b="0" i="0">
                <a:effectLst/>
                <a:latin typeface="Times New Roman" panose="02020603050405020304" pitchFamily="18" charset="0"/>
                <a:cs typeface="Times New Roman" panose="02020603050405020304" pitchFamily="18" charset="0"/>
              </a:rPr>
              <a:t> after updating with </a:t>
            </a:r>
            <a:r>
              <a:rPr lang="en-US" sz="1400" b="0" i="0" err="1">
                <a:effectLst/>
                <a:latin typeface="Times New Roman" panose="02020603050405020304" pitchFamily="18" charset="0"/>
                <a:cs typeface="Times New Roman" panose="02020603050405020304" pitchFamily="18" charset="0"/>
              </a:rPr>
              <a:t>wpscan</a:t>
            </a:r>
            <a:r>
              <a:rPr lang="en-US" sz="1400" b="0" i="0">
                <a:effectLst/>
                <a:latin typeface="Times New Roman" panose="02020603050405020304" pitchFamily="18" charset="0"/>
                <a:cs typeface="Times New Roman" panose="02020603050405020304" pitchFamily="18" charset="0"/>
              </a:rPr>
              <a:t> --update.</a:t>
            </a: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Command for Targeted Scanning</a:t>
            </a:r>
            <a:endParaRPr lang="en-US" sz="1600" b="0" i="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Executed </a:t>
            </a:r>
            <a:r>
              <a:rPr lang="en-US" sz="1400" b="0" i="0" err="1">
                <a:effectLst/>
                <a:latin typeface="Times New Roman" panose="02020603050405020304" pitchFamily="18" charset="0"/>
                <a:cs typeface="Times New Roman" panose="02020603050405020304" pitchFamily="18" charset="0"/>
              </a:rPr>
              <a:t>WPScan</a:t>
            </a:r>
            <a:r>
              <a:rPr lang="en-US" sz="1400" b="0" i="0">
                <a:effectLst/>
                <a:latin typeface="Times New Roman" panose="02020603050405020304" pitchFamily="18" charset="0"/>
                <a:cs typeface="Times New Roman" panose="02020603050405020304" pitchFamily="18" charset="0"/>
              </a:rPr>
              <a:t> with flags to explore vulnerabilities and user enumeration.</a:t>
            </a:r>
          </a:p>
          <a:p>
            <a:pPr algn="l">
              <a:buFont typeface="Arial" panose="020B0604020202020204" pitchFamily="34" charset="0"/>
              <a:buChar char="•"/>
            </a:pPr>
            <a:r>
              <a:rPr lang="en-US" sz="1600" b="1" i="0" err="1">
                <a:effectLst/>
                <a:latin typeface="Times New Roman" panose="02020603050405020304" pitchFamily="18" charset="0"/>
                <a:cs typeface="Times New Roman" panose="02020603050405020304" pitchFamily="18" charset="0"/>
              </a:rPr>
              <a:t>WPScan</a:t>
            </a:r>
            <a:r>
              <a:rPr lang="en-US" sz="1600" b="1" i="0">
                <a:effectLst/>
                <a:latin typeface="Times New Roman" panose="02020603050405020304" pitchFamily="18" charset="0"/>
                <a:cs typeface="Times New Roman" panose="02020603050405020304" pitchFamily="18" charset="0"/>
              </a:rPr>
              <a:t> Findings Overview</a:t>
            </a:r>
            <a:endParaRPr lang="en-US" sz="1600" b="0" i="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Provided insights into secure configurations and potential XML_RPC exposure.</a:t>
            </a: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No vulnerable plugins found, and user enumeration was successful.</a:t>
            </a:r>
          </a:p>
        </p:txBody>
      </p:sp>
      <p:pic>
        <p:nvPicPr>
          <p:cNvPr id="5" name="Picture 4" descr="A screenshot of a computer&#10;&#10;Description automatically generated">
            <a:extLst>
              <a:ext uri="{FF2B5EF4-FFF2-40B4-BE49-F238E27FC236}">
                <a16:creationId xmlns:a16="http://schemas.microsoft.com/office/drawing/2014/main" id="{6548343E-D533-9B25-4548-5BFF6ACD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205" y="1957387"/>
            <a:ext cx="4876165" cy="29432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5D555E0-A363-197F-A8C3-A26C92E32C68}"/>
              </a:ext>
            </a:extLst>
          </p:cNvPr>
          <p:cNvPicPr>
            <a:picLocks noChangeAspect="1"/>
          </p:cNvPicPr>
          <p:nvPr/>
        </p:nvPicPr>
        <p:blipFill rotWithShape="1">
          <a:blip r:embed="rId3">
            <a:extLst>
              <a:ext uri="{28A0092B-C50C-407E-A947-70E740481C1C}">
                <a14:useLocalDpi xmlns:a14="http://schemas.microsoft.com/office/drawing/2010/main" val="0"/>
              </a:ext>
            </a:extLst>
          </a:blip>
          <a:srcRect t="86057" r="5521" b="3685"/>
          <a:stretch/>
        </p:blipFill>
        <p:spPr bwMode="auto">
          <a:xfrm>
            <a:off x="7164906" y="5029239"/>
            <a:ext cx="4850765" cy="5924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5285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6212-EF8D-1413-E763-BD09D34D1F42}"/>
              </a:ext>
            </a:extLst>
          </p:cNvPr>
          <p:cNvSpPr>
            <a:spLocks noGrp="1"/>
          </p:cNvSpPr>
          <p:nvPr>
            <p:ph type="title"/>
          </p:nvPr>
        </p:nvSpPr>
        <p:spPr/>
        <p:txBody>
          <a:bodyPr/>
          <a:lstStyle/>
          <a:p>
            <a:r>
              <a:rPr lang="en-US"/>
              <a:t>Vulnerability Analysis and Penetration Testing Strategy </a:t>
            </a:r>
          </a:p>
        </p:txBody>
      </p:sp>
      <p:sp>
        <p:nvSpPr>
          <p:cNvPr id="3" name="Content Placeholder 2">
            <a:extLst>
              <a:ext uri="{FF2B5EF4-FFF2-40B4-BE49-F238E27FC236}">
                <a16:creationId xmlns:a16="http://schemas.microsoft.com/office/drawing/2014/main" id="{A88AD8B0-4EC6-0AF8-4EEB-C4C497BC23A1}"/>
              </a:ext>
            </a:extLst>
          </p:cNvPr>
          <p:cNvSpPr>
            <a:spLocks noGrp="1"/>
          </p:cNvSpPr>
          <p:nvPr>
            <p:ph idx="1"/>
          </p:nvPr>
        </p:nvSpPr>
        <p:spPr>
          <a:xfrm>
            <a:off x="838200" y="2144485"/>
            <a:ext cx="10515600" cy="4032477"/>
          </a:xfrm>
        </p:spPr>
        <p:txBody>
          <a:bodyPr>
            <a:normAutofit fontScale="62500" lnSpcReduction="20000"/>
          </a:bodyPr>
          <a:lstStyle/>
          <a:p>
            <a:pPr marL="0" indent="0" algn="l">
              <a:buNone/>
            </a:pPr>
            <a:r>
              <a:rPr lang="en-US" sz="1600" b="1" i="0" u="sng">
                <a:effectLst/>
                <a:latin typeface="Times New Roman" panose="02020603050405020304" pitchFamily="18" charset="0"/>
                <a:cs typeface="Times New Roman" panose="02020603050405020304" pitchFamily="18" charset="0"/>
              </a:rPr>
              <a:t>Nmap - The Network Discovery Tool</a:t>
            </a:r>
            <a:endParaRPr lang="en-US" sz="1600" b="0" i="0" u="sng">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Tool Introduction</a:t>
            </a:r>
            <a:endParaRPr lang="en-US" sz="1600" b="0" i="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Nmap: Versatile network scanning tool for security audits and network exploration.</a:t>
            </a: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Usage and Benefits</a:t>
            </a:r>
            <a:endParaRPr lang="en-US" sz="1600" b="0" i="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Identifies active devices on the network, open ports, and service details.</a:t>
            </a: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Chosen for its user-friendly approach to revealing the services running on our server.</a:t>
            </a: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Strategic Application</a:t>
            </a:r>
            <a:endParaRPr lang="en-US" sz="1600" b="0" i="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Nmap's findings guide the tightening of network security and shaping of firewall rules.</a:t>
            </a:r>
          </a:p>
          <a:p>
            <a:pPr marL="0" indent="0" algn="l">
              <a:buNone/>
            </a:pPr>
            <a:r>
              <a:rPr lang="en-US" sz="1600" b="1" i="0" u="sng">
                <a:effectLst/>
                <a:latin typeface="Times New Roman" panose="02020603050405020304" pitchFamily="18" charset="0"/>
                <a:cs typeface="Times New Roman" panose="02020603050405020304" pitchFamily="18" charset="0"/>
              </a:rPr>
              <a:t>OpenVAS - In-Depth Vulnerability Assessment</a:t>
            </a:r>
            <a:endParaRPr lang="en-US" sz="1600" b="0" i="0" u="sng">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Tool Overview</a:t>
            </a:r>
            <a:endParaRPr lang="en-US" sz="1600" b="0" i="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OpenVAS: Robust vulnerability scanner with a vast database of known exploits.</a:t>
            </a: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Selection Justification</a:t>
            </a:r>
            <a:endParaRPr lang="en-US" sz="1600" b="0" i="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Preferred for its accurate security assessments backed by frequent updates.</a:t>
            </a: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Customizable scan options align with our VM's specific security context.</a:t>
            </a:r>
          </a:p>
          <a:p>
            <a:pPr algn="l">
              <a:buFont typeface="Arial" panose="020B0604020202020204" pitchFamily="34" charset="0"/>
              <a:buChar char="•"/>
            </a:pPr>
            <a:r>
              <a:rPr lang="en-US" sz="1600" b="1" i="0">
                <a:effectLst/>
                <a:latin typeface="Times New Roman" panose="02020603050405020304" pitchFamily="18" charset="0"/>
                <a:cs typeface="Times New Roman" panose="02020603050405020304" pitchFamily="18" charset="0"/>
              </a:rPr>
              <a:t>Reporting Features</a:t>
            </a:r>
            <a:endParaRPr lang="en-US" sz="1600" b="0" i="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0" i="0">
                <a:effectLst/>
                <a:latin typeface="Times New Roman" panose="02020603050405020304" pitchFamily="18" charset="0"/>
                <a:cs typeface="Times New Roman" panose="02020603050405020304" pitchFamily="18" charset="0"/>
              </a:rPr>
              <a:t>Delivers detailed vulnerability reports, offering actionable insights.</a:t>
            </a:r>
          </a:p>
          <a:p>
            <a:pPr marL="742950" lvl="1" indent="-285750" algn="l">
              <a:buFont typeface="Arial" panose="020B0604020202020204" pitchFamily="34" charset="0"/>
              <a:buChar char="•"/>
            </a:pPr>
            <a:endParaRPr lang="en-US" sz="1400" b="0" i="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2285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FB2C6212-EF8D-1413-E763-BD09D34D1F42}"/>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Vulnerability Analysis and Penetration Testing Strategy </a:t>
            </a:r>
          </a:p>
        </p:txBody>
      </p:sp>
      <p:sp>
        <p:nvSpPr>
          <p:cNvPr id="22" name="Freeform: Shape 21">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3" name="Freeform: Shape 22">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24" name="Content Placeholder 2">
            <a:extLst>
              <a:ext uri="{FF2B5EF4-FFF2-40B4-BE49-F238E27FC236}">
                <a16:creationId xmlns:a16="http://schemas.microsoft.com/office/drawing/2014/main" id="{68797C54-5536-FF92-26A5-7AD01410775A}"/>
              </a:ext>
            </a:extLst>
          </p:cNvPr>
          <p:cNvGraphicFramePr>
            <a:graphicFrameLocks noGrp="1"/>
          </p:cNvGraphicFramePr>
          <p:nvPr>
            <p:ph idx="1"/>
            <p:extLst>
              <p:ext uri="{D42A27DB-BD31-4B8C-83A1-F6EECF244321}">
                <p14:modId xmlns:p14="http://schemas.microsoft.com/office/powerpoint/2010/main" val="3337941809"/>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690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A88AD8B0-4EC6-0AF8-4EEB-C4C497BC23A1}"/>
              </a:ext>
            </a:extLst>
          </p:cNvPr>
          <p:cNvSpPr>
            <a:spLocks noGrp="1"/>
          </p:cNvSpPr>
          <p:nvPr>
            <p:ph idx="1"/>
          </p:nvPr>
        </p:nvSpPr>
        <p:spPr>
          <a:xfrm>
            <a:off x="762000" y="2286000"/>
            <a:ext cx="5334000" cy="3810001"/>
          </a:xfrm>
        </p:spPr>
        <p:txBody>
          <a:bodyPr>
            <a:normAutofit/>
          </a:bodyPr>
          <a:lstStyle/>
          <a:p>
            <a:pPr marL="0" indent="0">
              <a:buNone/>
            </a:pPr>
            <a:r>
              <a:rPr lang="en-US" sz="2400" b="1" i="0" u="sng">
                <a:effectLst/>
                <a:latin typeface="Times New Roman" panose="02020603050405020304" pitchFamily="18" charset="0"/>
                <a:cs typeface="Times New Roman" panose="02020603050405020304" pitchFamily="18" charset="0"/>
              </a:rPr>
              <a:t>XSSer and Burp Suite - Advanced Threat Detection</a:t>
            </a:r>
            <a:endParaRPr lang="en-US" sz="2400" b="0" i="0" u="sng">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XSSer</a:t>
            </a:r>
            <a:endParaRPr lang="en-US" sz="2400" b="0" i="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Burp Suite</a:t>
            </a:r>
            <a:endParaRPr lang="en-US" sz="2400" b="0" i="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i="0">
                <a:effectLst/>
                <a:latin typeface="Times New Roman" panose="02020603050405020304" pitchFamily="18" charset="0"/>
                <a:cs typeface="Times New Roman" panose="02020603050405020304" pitchFamily="18" charset="0"/>
              </a:rPr>
              <a:t>Strategic Selection</a:t>
            </a:r>
            <a:endParaRPr lang="en-US" sz="2400" b="0" i="0">
              <a:effectLst/>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FB2C6212-EF8D-1413-E763-BD09D34D1F42}"/>
              </a:ext>
            </a:extLst>
          </p:cNvPr>
          <p:cNvSpPr>
            <a:spLocks noGrp="1"/>
          </p:cNvSpPr>
          <p:nvPr>
            <p:ph type="title"/>
          </p:nvPr>
        </p:nvSpPr>
        <p:spPr>
          <a:xfrm>
            <a:off x="762000" y="762000"/>
            <a:ext cx="5334000" cy="1524000"/>
          </a:xfrm>
        </p:spPr>
        <p:txBody>
          <a:bodyPr>
            <a:normAutofit/>
          </a:bodyPr>
          <a:lstStyle/>
          <a:p>
            <a:r>
              <a:rPr lang="en-US" sz="3200"/>
              <a:t>Vulnerability Analysis and Penetration Testing Strategy </a:t>
            </a:r>
          </a:p>
        </p:txBody>
      </p:sp>
    </p:spTree>
    <p:extLst>
      <p:ext uri="{BB962C8B-B14F-4D97-AF65-F5344CB8AC3E}">
        <p14:creationId xmlns:p14="http://schemas.microsoft.com/office/powerpoint/2010/main" val="3508518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051A3D58-6237-A1AA-85A6-014C5DC80335}"/>
              </a:ext>
            </a:extLst>
          </p:cNvPr>
          <p:cNvPicPr>
            <a:picLocks noChangeAspect="1"/>
          </p:cNvPicPr>
          <p:nvPr/>
        </p:nvPicPr>
        <p:blipFill rotWithShape="1">
          <a:blip r:embed="rId2"/>
          <a:srcRect l="21828" r="18249"/>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8" name="Freeform: Shape 17">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a:xfrm>
            <a:off x="6096000" y="2286000"/>
            <a:ext cx="5334000" cy="3810001"/>
          </a:xfrm>
        </p:spPr>
        <p:txBody>
          <a:bodyPr vert="horz" lIns="91440" tIns="45720" rIns="91440" bIns="45720" rtlCol="0">
            <a:normAutofit/>
          </a:bodyPr>
          <a:lstStyle/>
          <a:p>
            <a:r>
              <a:rPr lang="en-US" sz="2400">
                <a:ea typeface="+mn-lt"/>
                <a:cs typeface="+mn-lt"/>
              </a:rPr>
              <a:t>Richard Beiswanger</a:t>
            </a:r>
            <a:endParaRPr lang="en-US" sz="2400"/>
          </a:p>
          <a:p>
            <a:r>
              <a:rPr lang="en-US" sz="2400">
                <a:ea typeface="+mn-lt"/>
                <a:cs typeface="+mn-lt"/>
              </a:rPr>
              <a:t>Uju Anachebe</a:t>
            </a:r>
            <a:endParaRPr lang="en-US" sz="2400"/>
          </a:p>
          <a:p>
            <a:r>
              <a:rPr lang="en-US" sz="2400">
                <a:ea typeface="+mn-lt"/>
                <a:cs typeface="+mn-lt"/>
              </a:rPr>
              <a:t>Masrura Tasnim</a:t>
            </a:r>
            <a:endParaRPr lang="en-US" sz="2400"/>
          </a:p>
          <a:p>
            <a:r>
              <a:rPr lang="en-US" sz="2400">
                <a:ea typeface="+mn-lt"/>
                <a:cs typeface="+mn-lt"/>
              </a:rPr>
              <a:t>Gevorges Chemmala</a:t>
            </a:r>
            <a:endParaRPr lang="en-US" sz="2400"/>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6096000" y="762000"/>
            <a:ext cx="5334000" cy="1524000"/>
          </a:xfrm>
        </p:spPr>
        <p:txBody>
          <a:bodyPr>
            <a:normAutofit/>
          </a:bodyPr>
          <a:lstStyle/>
          <a:p>
            <a:r>
              <a:rPr lang="en-US" sz="3200">
                <a:ea typeface="+mj-lt"/>
                <a:cs typeface="+mj-lt"/>
              </a:rPr>
              <a:t>Cybersecurity Phase 3 Milestone</a:t>
            </a:r>
            <a:endParaRPr lang="en-US" sz="3200"/>
          </a:p>
        </p:txBody>
      </p:sp>
    </p:spTree>
    <p:extLst>
      <p:ext uri="{BB962C8B-B14F-4D97-AF65-F5344CB8AC3E}">
        <p14:creationId xmlns:p14="http://schemas.microsoft.com/office/powerpoint/2010/main" val="3309636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7" name="Content Placeholder 2">
            <a:extLst>
              <a:ext uri="{FF2B5EF4-FFF2-40B4-BE49-F238E27FC236}">
                <a16:creationId xmlns:a16="http://schemas.microsoft.com/office/drawing/2014/main" id="{6A758962-34BB-422C-D176-91F03B5ADBF9}"/>
              </a:ext>
            </a:extLst>
          </p:cNvPr>
          <p:cNvSpPr>
            <a:spLocks noGrp="1"/>
          </p:cNvSpPr>
          <p:nvPr>
            <p:ph idx="1"/>
          </p:nvPr>
        </p:nvSpPr>
        <p:spPr>
          <a:xfrm>
            <a:off x="762000" y="2286000"/>
            <a:ext cx="5013158" cy="3756528"/>
          </a:xfrm>
        </p:spPr>
        <p:txBody>
          <a:bodyPr vert="horz" lIns="91440" tIns="45720" rIns="91440" bIns="45720" rtlCol="0">
            <a:normAutofit/>
          </a:bodyPr>
          <a:lstStyle/>
          <a:p>
            <a:pPr>
              <a:lnSpc>
                <a:spcPct val="115000"/>
              </a:lnSpc>
            </a:pPr>
            <a:r>
              <a:rPr lang="en-US" sz="2200">
                <a:ea typeface="+mn-lt"/>
                <a:cs typeface="+mn-lt"/>
              </a:rPr>
              <a:t>The Red Team was responsible for assessing the vulnerability of the target team's system, conducting pen-testing to simulate real time attack on the target server.</a:t>
            </a:r>
            <a:endParaRPr lang="en-US" sz="2200"/>
          </a:p>
          <a:p>
            <a:pPr>
              <a:lnSpc>
                <a:spcPct val="115000"/>
              </a:lnSpc>
            </a:pPr>
            <a:r>
              <a:rPr lang="en-US" sz="2200">
                <a:ea typeface="+mn-lt"/>
                <a:cs typeface="+mn-lt"/>
              </a:rPr>
              <a:t>The Blue Team was responsible for monitoring, taking incident response action and forensic analysis of our team's server.</a:t>
            </a:r>
            <a:endParaRPr lang="en-US" sz="2200"/>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762000" y="481263"/>
            <a:ext cx="5334000" cy="1524000"/>
          </a:xfrm>
        </p:spPr>
        <p:txBody>
          <a:bodyPr>
            <a:normAutofit/>
          </a:bodyPr>
          <a:lstStyle/>
          <a:p>
            <a:r>
              <a:rPr lang="en-US" sz="3200">
                <a:ea typeface="+mj-lt"/>
                <a:cs typeface="+mj-lt"/>
              </a:rPr>
              <a:t>Cybersecurity Phase 3 Milestone</a:t>
            </a:r>
            <a:endParaRPr lang="en-US" sz="3200"/>
          </a:p>
        </p:txBody>
      </p:sp>
      <p:pic>
        <p:nvPicPr>
          <p:cNvPr id="4" name="Picture 3" descr="Red, Blue, &amp; Purple Teams of Cybersecurity | Balbix">
            <a:extLst>
              <a:ext uri="{FF2B5EF4-FFF2-40B4-BE49-F238E27FC236}">
                <a16:creationId xmlns:a16="http://schemas.microsoft.com/office/drawing/2014/main" id="{04311DD7-BC3C-E6DF-64CA-60BCA2057E27}"/>
              </a:ext>
            </a:extLst>
          </p:cNvPr>
          <p:cNvPicPr>
            <a:picLocks noChangeAspect="1"/>
          </p:cNvPicPr>
          <p:nvPr/>
        </p:nvPicPr>
        <p:blipFill>
          <a:blip r:embed="rId2"/>
          <a:stretch>
            <a:fillRect/>
          </a:stretch>
        </p:blipFill>
        <p:spPr>
          <a:xfrm>
            <a:off x="6309894" y="1836008"/>
            <a:ext cx="5681580" cy="3004507"/>
          </a:xfrm>
          <a:prstGeom prst="rect">
            <a:avLst/>
          </a:prstGeom>
        </p:spPr>
      </p:pic>
    </p:spTree>
    <p:extLst>
      <p:ext uri="{BB962C8B-B14F-4D97-AF65-F5344CB8AC3E}">
        <p14:creationId xmlns:p14="http://schemas.microsoft.com/office/powerpoint/2010/main" val="449395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Web App Penetration Testing: Best Methods &amp; Tools Used 2022 | ImpactQA">
            <a:extLst>
              <a:ext uri="{FF2B5EF4-FFF2-40B4-BE49-F238E27FC236}">
                <a16:creationId xmlns:a16="http://schemas.microsoft.com/office/drawing/2014/main" id="{64E16DDF-DDBA-720E-F795-82E51D6D13BA}"/>
              </a:ext>
            </a:extLst>
          </p:cNvPr>
          <p:cNvPicPr>
            <a:picLocks noChangeAspect="1"/>
          </p:cNvPicPr>
          <p:nvPr/>
        </p:nvPicPr>
        <p:blipFill rotWithShape="1">
          <a:blip r:embed="rId2"/>
          <a:srcRect l="6906" r="35486"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36" name="Freeform: Shape 35">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2" name="Content Placeholder 2">
            <a:extLst>
              <a:ext uri="{FF2B5EF4-FFF2-40B4-BE49-F238E27FC236}">
                <a16:creationId xmlns:a16="http://schemas.microsoft.com/office/drawing/2014/main" id="{6A758962-34BB-422C-D176-91F03B5ADBF9}"/>
              </a:ext>
            </a:extLst>
          </p:cNvPr>
          <p:cNvSpPr>
            <a:spLocks noGrp="1"/>
          </p:cNvSpPr>
          <p:nvPr>
            <p:ph idx="1"/>
          </p:nvPr>
        </p:nvSpPr>
        <p:spPr>
          <a:xfrm>
            <a:off x="6096000" y="2286000"/>
            <a:ext cx="5334000" cy="3810001"/>
          </a:xfrm>
        </p:spPr>
        <p:txBody>
          <a:bodyPr vert="horz" lIns="91440" tIns="45720" rIns="91440" bIns="45720" rtlCol="0" anchor="t">
            <a:normAutofit lnSpcReduction="10000"/>
          </a:bodyPr>
          <a:lstStyle/>
          <a:p>
            <a:r>
              <a:rPr lang="en-US" sz="2200">
                <a:ea typeface="+mn-lt"/>
                <a:cs typeface="+mn-lt"/>
              </a:rPr>
              <a:t>We planned to use the following tools for vulnerability analysis and penetration testing on target systems.</a:t>
            </a:r>
            <a:endParaRPr lang="en-US" sz="2200"/>
          </a:p>
          <a:p>
            <a:r>
              <a:rPr lang="en-US" sz="2200">
                <a:ea typeface="+mn-lt"/>
                <a:cs typeface="+mn-lt"/>
              </a:rPr>
              <a:t>Nmap to scan open ports on the server, identify OS, Services, Application, and its versions.</a:t>
            </a:r>
            <a:endParaRPr lang="en-US" sz="2200"/>
          </a:p>
          <a:p>
            <a:r>
              <a:rPr lang="en-US" sz="2200" err="1">
                <a:ea typeface="+mn-lt"/>
                <a:cs typeface="+mn-lt"/>
              </a:rPr>
              <a:t>WPScan</a:t>
            </a:r>
            <a:r>
              <a:rPr lang="en-US" sz="2200">
                <a:ea typeface="+mn-lt"/>
                <a:cs typeface="+mn-lt"/>
              </a:rPr>
              <a:t> and OWASP ZAP, to identify vulnerabilities on WordPress, its plugin and themes.</a:t>
            </a:r>
            <a:endParaRPr lang="en-US" sz="2200"/>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6096000" y="762000"/>
            <a:ext cx="5334000" cy="1524000"/>
          </a:xfrm>
        </p:spPr>
        <p:txBody>
          <a:bodyPr>
            <a:normAutofit/>
          </a:bodyPr>
          <a:lstStyle/>
          <a:p>
            <a:r>
              <a:rPr lang="en-US" sz="3200">
                <a:ea typeface="+mj-lt"/>
                <a:cs typeface="+mj-lt"/>
              </a:rPr>
              <a:t>Vulnerability Analysis &amp; Pen-Testing tools</a:t>
            </a:r>
            <a:endParaRPr lang="en-US" sz="3200"/>
          </a:p>
        </p:txBody>
      </p:sp>
    </p:spTree>
    <p:extLst>
      <p:ext uri="{BB962C8B-B14F-4D97-AF65-F5344CB8AC3E}">
        <p14:creationId xmlns:p14="http://schemas.microsoft.com/office/powerpoint/2010/main" val="2352597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Top 10 Penetration Testing Tools for Security Professionals">
            <a:extLst>
              <a:ext uri="{FF2B5EF4-FFF2-40B4-BE49-F238E27FC236}">
                <a16:creationId xmlns:a16="http://schemas.microsoft.com/office/drawing/2014/main" id="{5597C04E-341E-6510-6D23-CC963064D6D3}"/>
              </a:ext>
            </a:extLst>
          </p:cNvPr>
          <p:cNvPicPr>
            <a:picLocks noChangeAspect="1"/>
          </p:cNvPicPr>
          <p:nvPr/>
        </p:nvPicPr>
        <p:blipFill rotWithShape="1">
          <a:blip r:embed="rId2"/>
          <a:srcRect l="26733" r="2699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a:xfrm>
            <a:off x="762000" y="2286000"/>
            <a:ext cx="5334000" cy="3810001"/>
          </a:xfrm>
        </p:spPr>
        <p:txBody>
          <a:bodyPr vert="horz" lIns="91440" tIns="45720" rIns="91440" bIns="45720" rtlCol="0" anchor="t">
            <a:normAutofit/>
          </a:bodyPr>
          <a:lstStyle/>
          <a:p>
            <a:pPr>
              <a:lnSpc>
                <a:spcPct val="115000"/>
              </a:lnSpc>
            </a:pPr>
            <a:r>
              <a:rPr lang="en-US" sz="2400">
                <a:ea typeface="+mn-lt"/>
                <a:cs typeface="+mn-lt"/>
              </a:rPr>
              <a:t>OpenVAS and Metasploit to identify vulnerabilities on the target system.</a:t>
            </a:r>
            <a:endParaRPr lang="en-US" sz="2400">
              <a:solidFill>
                <a:srgbClr val="FFFFFF">
                  <a:alpha val="70000"/>
                </a:srgbClr>
              </a:solidFill>
              <a:ea typeface="+mn-lt"/>
              <a:cs typeface="+mn-lt"/>
            </a:endParaRPr>
          </a:p>
          <a:p>
            <a:pPr>
              <a:lnSpc>
                <a:spcPct val="115000"/>
              </a:lnSpc>
            </a:pPr>
            <a:r>
              <a:rPr lang="en-US" sz="2400">
                <a:ea typeface="+mn-lt"/>
                <a:cs typeface="+mn-lt"/>
              </a:rPr>
              <a:t>SqlMap for SQL Injection test.</a:t>
            </a:r>
            <a:endParaRPr lang="en-US" sz="2400"/>
          </a:p>
          <a:p>
            <a:pPr>
              <a:lnSpc>
                <a:spcPct val="115000"/>
              </a:lnSpc>
            </a:pPr>
            <a:r>
              <a:rPr lang="en-US" sz="2400">
                <a:ea typeface="+mn-lt"/>
                <a:cs typeface="+mn-lt"/>
              </a:rPr>
              <a:t>XSSer for testing XSS vulnerabilities</a:t>
            </a:r>
            <a:endParaRPr lang="en-US" sz="2400">
              <a:solidFill>
                <a:srgbClr val="FFFFFF">
                  <a:alpha val="70000"/>
                </a:srgbClr>
              </a:solidFill>
              <a:ea typeface="+mn-lt"/>
              <a:cs typeface="+mn-lt"/>
            </a:endParaRPr>
          </a:p>
          <a:p>
            <a:pPr>
              <a:lnSpc>
                <a:spcPct val="115000"/>
              </a:lnSpc>
            </a:pPr>
            <a:r>
              <a:rPr lang="en-US" sz="2400">
                <a:ea typeface="+mn-lt"/>
                <a:cs typeface="+mn-lt"/>
              </a:rPr>
              <a:t>Gobuster brute forcing directories on web servers. </a:t>
            </a:r>
            <a:endParaRPr lang="en-US" sz="2400"/>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762000" y="762000"/>
            <a:ext cx="5334000" cy="1524000"/>
          </a:xfrm>
        </p:spPr>
        <p:txBody>
          <a:bodyPr>
            <a:normAutofit/>
          </a:bodyPr>
          <a:lstStyle/>
          <a:p>
            <a:r>
              <a:rPr lang="en-US" sz="3200">
                <a:ea typeface="+mj-lt"/>
                <a:cs typeface="+mj-lt"/>
              </a:rPr>
              <a:t>Vulnerability Analysis &amp; Pen-Testing tools </a:t>
            </a:r>
            <a:endParaRPr lang="en-US" sz="3200"/>
          </a:p>
        </p:txBody>
      </p:sp>
    </p:spTree>
    <p:extLst>
      <p:ext uri="{BB962C8B-B14F-4D97-AF65-F5344CB8AC3E}">
        <p14:creationId xmlns:p14="http://schemas.microsoft.com/office/powerpoint/2010/main" val="174336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netration Testing Tools: Top 6 Testing Tools and Software | NopSec">
            <a:extLst>
              <a:ext uri="{FF2B5EF4-FFF2-40B4-BE49-F238E27FC236}">
                <a16:creationId xmlns:a16="http://schemas.microsoft.com/office/drawing/2014/main" id="{2E537E64-4BBC-EE72-385A-F4E781ECF8B7}"/>
              </a:ext>
            </a:extLst>
          </p:cNvPr>
          <p:cNvPicPr>
            <a:picLocks noChangeAspect="1"/>
          </p:cNvPicPr>
          <p:nvPr/>
        </p:nvPicPr>
        <p:blipFill rotWithShape="1">
          <a:blip r:embed="rId2"/>
          <a:srcRect l="5023" r="36675" b="2"/>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a:xfrm>
            <a:off x="6096000" y="2286000"/>
            <a:ext cx="5334000" cy="3810001"/>
          </a:xfrm>
        </p:spPr>
        <p:txBody>
          <a:bodyPr vert="horz" lIns="91440" tIns="45720" rIns="91440" bIns="45720" rtlCol="0" anchor="t">
            <a:normAutofit/>
          </a:bodyPr>
          <a:lstStyle/>
          <a:p>
            <a:r>
              <a:rPr lang="en-US" sz="2400">
                <a:ea typeface="+mn-lt"/>
                <a:cs typeface="+mn-lt"/>
              </a:rPr>
              <a:t>Burp Suite to track and intercept HTTP/HTTPS traffic and for obtaining target URLs for </a:t>
            </a:r>
            <a:r>
              <a:rPr lang="en-US" sz="2400" err="1">
                <a:ea typeface="+mn-lt"/>
                <a:cs typeface="+mn-lt"/>
              </a:rPr>
              <a:t>SqlMap</a:t>
            </a:r>
            <a:r>
              <a:rPr lang="en-US" sz="2400">
                <a:ea typeface="+mn-lt"/>
                <a:cs typeface="+mn-lt"/>
              </a:rPr>
              <a:t>, </a:t>
            </a:r>
            <a:r>
              <a:rPr lang="en-US" sz="2400" err="1">
                <a:ea typeface="+mn-lt"/>
                <a:cs typeface="+mn-lt"/>
              </a:rPr>
              <a:t>Gobuster</a:t>
            </a:r>
            <a:r>
              <a:rPr lang="en-US" sz="2400">
                <a:ea typeface="+mn-lt"/>
                <a:cs typeface="+mn-lt"/>
              </a:rPr>
              <a:t>, </a:t>
            </a:r>
            <a:r>
              <a:rPr lang="en-US" sz="2400" err="1">
                <a:ea typeface="+mn-lt"/>
                <a:cs typeface="+mn-lt"/>
              </a:rPr>
              <a:t>XSSer</a:t>
            </a:r>
            <a:r>
              <a:rPr lang="en-US" sz="2400">
                <a:ea typeface="+mn-lt"/>
                <a:cs typeface="+mn-lt"/>
              </a:rPr>
              <a:t>.</a:t>
            </a:r>
          </a:p>
          <a:p>
            <a:r>
              <a:rPr lang="en-US" sz="2400">
                <a:ea typeface="+mn-lt"/>
                <a:cs typeface="+mn-lt"/>
              </a:rPr>
              <a:t>John the Ripper and Hashcat used crack passwords from hash values.</a:t>
            </a:r>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6096000" y="762000"/>
            <a:ext cx="5334000" cy="1524000"/>
          </a:xfrm>
        </p:spPr>
        <p:txBody>
          <a:bodyPr>
            <a:normAutofit/>
          </a:bodyPr>
          <a:lstStyle/>
          <a:p>
            <a:r>
              <a:rPr lang="en-US" sz="3200">
                <a:ea typeface="+mj-lt"/>
                <a:cs typeface="+mj-lt"/>
              </a:rPr>
              <a:t>Vulnerability Analysis &amp; Pen-Testing tools </a:t>
            </a:r>
            <a:endParaRPr lang="en-US" sz="3200"/>
          </a:p>
        </p:txBody>
      </p:sp>
    </p:spTree>
    <p:extLst>
      <p:ext uri="{BB962C8B-B14F-4D97-AF65-F5344CB8AC3E}">
        <p14:creationId xmlns:p14="http://schemas.microsoft.com/office/powerpoint/2010/main" val="671873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2484B09-2CAB-4DBE-8AF5-A733A9400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7467" y="1"/>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 name="connsiteX7" fmla="*/ 331087 w 5820494"/>
              <a:gd name="connsiteY7" fmla="*/ 0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lnTo>
                  <a:pt x="33108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6B36566-4D08-4F26-8C98-ED11098F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1952" y="3048002"/>
            <a:ext cx="4230048" cy="3809998"/>
          </a:xfrm>
          <a:custGeom>
            <a:avLst/>
            <a:gdLst>
              <a:gd name="connsiteX0" fmla="*/ 2183095 w 4230048"/>
              <a:gd name="connsiteY0" fmla="*/ 18 h 3809998"/>
              <a:gd name="connsiteX1" fmla="*/ 3425027 w 4230048"/>
              <a:gd name="connsiteY1" fmla="*/ 1440807 h 3809998"/>
              <a:gd name="connsiteX2" fmla="*/ 3480109 w 4230048"/>
              <a:gd name="connsiteY2" fmla="*/ 1517585 h 3809998"/>
              <a:gd name="connsiteX3" fmla="*/ 4221130 w 4230048"/>
              <a:gd name="connsiteY3" fmla="*/ 2801399 h 3809998"/>
              <a:gd name="connsiteX4" fmla="*/ 4230048 w 4230048"/>
              <a:gd name="connsiteY4" fmla="*/ 2899971 h 3809998"/>
              <a:gd name="connsiteX5" fmla="*/ 4230048 w 4230048"/>
              <a:gd name="connsiteY5" fmla="*/ 3224557 h 3809998"/>
              <a:gd name="connsiteX6" fmla="*/ 4230047 w 4230048"/>
              <a:gd name="connsiteY6" fmla="*/ 3224568 h 3809998"/>
              <a:gd name="connsiteX7" fmla="*/ 4230047 w 4230048"/>
              <a:gd name="connsiteY7" fmla="*/ 3809998 h 3809998"/>
              <a:gd name="connsiteX8" fmla="*/ 4077743 w 4230048"/>
              <a:gd name="connsiteY8" fmla="*/ 3809998 h 3809998"/>
              <a:gd name="connsiteX9" fmla="*/ 892220 w 4230048"/>
              <a:gd name="connsiteY9" fmla="*/ 3809998 h 3809998"/>
              <a:gd name="connsiteX10" fmla="*/ 840654 w 4230048"/>
              <a:gd name="connsiteY10" fmla="*/ 3790763 h 3809998"/>
              <a:gd name="connsiteX11" fmla="*/ 5750 w 4230048"/>
              <a:gd name="connsiteY11" fmla="*/ 2913921 h 3809998"/>
              <a:gd name="connsiteX12" fmla="*/ 819614 w 4230048"/>
              <a:gd name="connsiteY12" fmla="*/ 1008105 h 3809998"/>
              <a:gd name="connsiteX13" fmla="*/ 2183095 w 4230048"/>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8" h="3809998">
                <a:moveTo>
                  <a:pt x="2183095" y="18"/>
                </a:moveTo>
                <a:cubicBezTo>
                  <a:pt x="2652021" y="-4644"/>
                  <a:pt x="3095337" y="947177"/>
                  <a:pt x="3425027" y="1440807"/>
                </a:cubicBezTo>
                <a:cubicBezTo>
                  <a:pt x="3436611" y="1458213"/>
                  <a:pt x="3455517" y="1484324"/>
                  <a:pt x="3480109" y="1517585"/>
                </a:cubicBezTo>
                <a:cubicBezTo>
                  <a:pt x="3749371" y="1882737"/>
                  <a:pt x="4144039" y="2208821"/>
                  <a:pt x="4221130" y="2801399"/>
                </a:cubicBezTo>
                <a:lnTo>
                  <a:pt x="4230048" y="2899971"/>
                </a:lnTo>
                <a:lnTo>
                  <a:pt x="4230048" y="3224557"/>
                </a:lnTo>
                <a:lnTo>
                  <a:pt x="4230047" y="3224568"/>
                </a:lnTo>
                <a:lnTo>
                  <a:pt x="4230047"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4E82C7F-8602-4A38-A43F-2CC20AB9D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7" name="Picture 6" descr="A screenshot of a computer&#10;&#10;Description automatically generated">
            <a:extLst>
              <a:ext uri="{FF2B5EF4-FFF2-40B4-BE49-F238E27FC236}">
                <a16:creationId xmlns:a16="http://schemas.microsoft.com/office/drawing/2014/main" id="{418C8C40-DE50-5EA2-4524-C7B10475941C}"/>
              </a:ext>
            </a:extLst>
          </p:cNvPr>
          <p:cNvPicPr>
            <a:picLocks noChangeAspect="1"/>
          </p:cNvPicPr>
          <p:nvPr/>
        </p:nvPicPr>
        <p:blipFill rotWithShape="1">
          <a:blip r:embed="rId2"/>
          <a:srcRect l="-37" t="38790" r="44172" b="6468"/>
          <a:stretch/>
        </p:blipFill>
        <p:spPr>
          <a:xfrm>
            <a:off x="6742138" y="397245"/>
            <a:ext cx="4566384" cy="3495991"/>
          </a:xfrm>
          <a:prstGeom prst="rect">
            <a:avLst/>
          </a:prstGeom>
        </p:spPr>
      </p:pic>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a:xfrm>
            <a:off x="524856" y="1425189"/>
            <a:ext cx="5828632" cy="2694608"/>
          </a:xfrm>
        </p:spPr>
        <p:txBody>
          <a:bodyPr vert="horz" lIns="91440" tIns="45720" rIns="91440" bIns="45720" rtlCol="0" anchor="t">
            <a:normAutofit/>
          </a:bodyPr>
          <a:lstStyle/>
          <a:p>
            <a:pPr>
              <a:lnSpc>
                <a:spcPct val="115000"/>
              </a:lnSpc>
            </a:pPr>
            <a:r>
              <a:rPr lang="en-US" sz="1500">
                <a:ea typeface="+mn-lt"/>
                <a:cs typeface="+mn-lt"/>
              </a:rPr>
              <a:t>Open ports : 22 ssh;  80 http, 2222 ssh</a:t>
            </a:r>
            <a:endParaRPr lang="en-US" sz="1500"/>
          </a:p>
          <a:p>
            <a:pPr>
              <a:lnSpc>
                <a:spcPct val="115000"/>
              </a:lnSpc>
            </a:pPr>
            <a:r>
              <a:rPr lang="en-US" sz="1500">
                <a:ea typeface="+mn-lt"/>
                <a:cs typeface="+mn-lt"/>
              </a:rPr>
              <a:t>Nmap reported Oracle </a:t>
            </a:r>
            <a:r>
              <a:rPr lang="en-US" sz="1500" err="1">
                <a:ea typeface="+mn-lt"/>
                <a:cs typeface="+mn-lt"/>
              </a:rPr>
              <a:t>Virtualbox</a:t>
            </a:r>
            <a:r>
              <a:rPr lang="en-US" sz="1500">
                <a:ea typeface="+mn-lt"/>
                <a:cs typeface="+mn-lt"/>
              </a:rPr>
              <a:t> was one of the possible OS among the list of target machine OS.</a:t>
            </a:r>
            <a:endParaRPr lang="en-US" sz="1500"/>
          </a:p>
          <a:p>
            <a:pPr>
              <a:lnSpc>
                <a:spcPct val="115000"/>
              </a:lnSpc>
            </a:pPr>
            <a:r>
              <a:rPr lang="en-US" sz="1500">
                <a:ea typeface="+mn-lt"/>
                <a:cs typeface="+mn-lt"/>
              </a:rPr>
              <a:t>While conducting scanning, it seems KSU Network was blocking our traffic in the network.</a:t>
            </a:r>
            <a:endParaRPr lang="en-US" sz="1500"/>
          </a:p>
          <a:p>
            <a:pPr>
              <a:lnSpc>
                <a:spcPct val="115000"/>
              </a:lnSpc>
            </a:pPr>
            <a:r>
              <a:rPr lang="en-US" sz="1500">
                <a:ea typeface="+mn-lt"/>
                <a:cs typeface="+mn-lt"/>
              </a:rPr>
              <a:t>Nmap did not find HTTPS on the server; all traffic to the site was unencrypted.</a:t>
            </a:r>
            <a:endParaRPr lang="en-US" sz="1500"/>
          </a:p>
          <a:p>
            <a:pPr>
              <a:lnSpc>
                <a:spcPct val="115000"/>
              </a:lnSpc>
            </a:pPr>
            <a:endParaRPr lang="en-US" sz="1500"/>
          </a:p>
          <a:p>
            <a:pPr>
              <a:lnSpc>
                <a:spcPct val="115000"/>
              </a:lnSpc>
            </a:pPr>
            <a:endParaRPr lang="en-US" sz="1500"/>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773043" y="187736"/>
            <a:ext cx="5334000" cy="1524000"/>
          </a:xfrm>
        </p:spPr>
        <p:txBody>
          <a:bodyPr>
            <a:normAutofit/>
          </a:bodyPr>
          <a:lstStyle/>
          <a:p>
            <a:r>
              <a:rPr lang="en-US" sz="3200">
                <a:ea typeface="+mj-lt"/>
                <a:cs typeface="+mj-lt"/>
              </a:rPr>
              <a:t>Nmap - Analysis report</a:t>
            </a:r>
            <a:endParaRPr lang="en-US" sz="3200"/>
          </a:p>
        </p:txBody>
      </p:sp>
      <p:pic>
        <p:nvPicPr>
          <p:cNvPr id="8" name="Picture 7" descr="Inserting image...">
            <a:extLst>
              <a:ext uri="{FF2B5EF4-FFF2-40B4-BE49-F238E27FC236}">
                <a16:creationId xmlns:a16="http://schemas.microsoft.com/office/drawing/2014/main" id="{62A16E18-D0B2-C4C7-F486-5FE56FDBD66B}"/>
              </a:ext>
            </a:extLst>
          </p:cNvPr>
          <p:cNvPicPr>
            <a:picLocks noChangeAspect="1"/>
          </p:cNvPicPr>
          <p:nvPr/>
        </p:nvPicPr>
        <p:blipFill rotWithShape="1">
          <a:blip r:embed="rId3"/>
          <a:srcRect t="32543" b="17457"/>
          <a:stretch/>
        </p:blipFill>
        <p:spPr>
          <a:xfrm>
            <a:off x="773044" y="4276861"/>
            <a:ext cx="10171041" cy="2147403"/>
          </a:xfrm>
          <a:prstGeom prst="rect">
            <a:avLst/>
          </a:prstGeom>
        </p:spPr>
      </p:pic>
    </p:spTree>
    <p:extLst>
      <p:ext uri="{BB962C8B-B14F-4D97-AF65-F5344CB8AC3E}">
        <p14:creationId xmlns:p14="http://schemas.microsoft.com/office/powerpoint/2010/main" val="904246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D2D6-0230-BAC8-8690-3B60D398315B}"/>
              </a:ext>
            </a:extLst>
          </p:cNvPr>
          <p:cNvSpPr>
            <a:spLocks noGrp="1"/>
          </p:cNvSpPr>
          <p:nvPr>
            <p:ph type="title"/>
          </p:nvPr>
        </p:nvSpPr>
        <p:spPr>
          <a:xfrm>
            <a:off x="718751" y="762000"/>
            <a:ext cx="3598808" cy="2286000"/>
          </a:xfrm>
        </p:spPr>
        <p:txBody>
          <a:bodyPr anchor="t">
            <a:normAutofit/>
          </a:bodyPr>
          <a:lstStyle/>
          <a:p>
            <a:r>
              <a:rPr lang="en-US" sz="3200">
                <a:solidFill>
                  <a:srgbClr val="FFFFFF"/>
                </a:solidFill>
              </a:rPr>
              <a:t>Meet The Team</a:t>
            </a:r>
          </a:p>
        </p:txBody>
      </p:sp>
      <p:graphicFrame>
        <p:nvGraphicFramePr>
          <p:cNvPr id="4" name="Content Placeholder 3">
            <a:extLst>
              <a:ext uri="{FF2B5EF4-FFF2-40B4-BE49-F238E27FC236}">
                <a16:creationId xmlns:a16="http://schemas.microsoft.com/office/drawing/2014/main" id="{B74EA0BA-6C59-350C-850F-8A6DE3C782AC}"/>
              </a:ext>
            </a:extLst>
          </p:cNvPr>
          <p:cNvGraphicFramePr>
            <a:graphicFrameLocks noGrp="1"/>
          </p:cNvGraphicFramePr>
          <p:nvPr>
            <p:ph idx="1"/>
          </p:nvPr>
        </p:nvGraphicFramePr>
        <p:xfrm>
          <a:off x="4572000" y="1084053"/>
          <a:ext cx="6858001" cy="3937620"/>
        </p:xfrm>
        <a:graphic>
          <a:graphicData uri="http://schemas.openxmlformats.org/drawingml/2006/table">
            <a:tbl>
              <a:tblPr firstRow="1" firstCol="1" bandRow="1">
                <a:tableStyleId>{5C22544A-7EE6-4342-B048-85BDC9FD1C3A}</a:tableStyleId>
              </a:tblPr>
              <a:tblGrid>
                <a:gridCol w="1867086">
                  <a:extLst>
                    <a:ext uri="{9D8B030D-6E8A-4147-A177-3AD203B41FA5}">
                      <a16:colId xmlns:a16="http://schemas.microsoft.com/office/drawing/2014/main" val="1895879841"/>
                    </a:ext>
                  </a:extLst>
                </a:gridCol>
                <a:gridCol w="2377109">
                  <a:extLst>
                    <a:ext uri="{9D8B030D-6E8A-4147-A177-3AD203B41FA5}">
                      <a16:colId xmlns:a16="http://schemas.microsoft.com/office/drawing/2014/main" val="365441206"/>
                    </a:ext>
                  </a:extLst>
                </a:gridCol>
                <a:gridCol w="2613806">
                  <a:extLst>
                    <a:ext uri="{9D8B030D-6E8A-4147-A177-3AD203B41FA5}">
                      <a16:colId xmlns:a16="http://schemas.microsoft.com/office/drawing/2014/main" val="1568811546"/>
                    </a:ext>
                  </a:extLst>
                </a:gridCol>
              </a:tblGrid>
              <a:tr h="787524">
                <a:tc>
                  <a:txBody>
                    <a:bodyPr/>
                    <a:lstStyle/>
                    <a:p>
                      <a:pPr marL="0" marR="0">
                        <a:lnSpc>
                          <a:spcPct val="115000"/>
                        </a:lnSpc>
                        <a:spcBef>
                          <a:spcPts val="0"/>
                        </a:spcBef>
                        <a:spcAft>
                          <a:spcPts val="0"/>
                        </a:spcAft>
                      </a:pPr>
                      <a:r>
                        <a:rPr lang="en-US" sz="2100">
                          <a:effectLst/>
                        </a:rPr>
                        <a:t>Roles</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tc>
                  <a:txBody>
                    <a:bodyPr/>
                    <a:lstStyle/>
                    <a:p>
                      <a:pPr marL="0" marR="0">
                        <a:lnSpc>
                          <a:spcPct val="115000"/>
                        </a:lnSpc>
                        <a:spcBef>
                          <a:spcPts val="0"/>
                        </a:spcBef>
                        <a:spcAft>
                          <a:spcPts val="0"/>
                        </a:spcAft>
                      </a:pPr>
                      <a:r>
                        <a:rPr lang="en-US" sz="2100">
                          <a:effectLst/>
                        </a:rPr>
                        <a:t>Name</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tc>
                  <a:txBody>
                    <a:bodyPr/>
                    <a:lstStyle/>
                    <a:p>
                      <a:pPr marL="0" marR="0">
                        <a:lnSpc>
                          <a:spcPct val="115000"/>
                        </a:lnSpc>
                        <a:spcBef>
                          <a:spcPts val="0"/>
                        </a:spcBef>
                        <a:spcAft>
                          <a:spcPts val="0"/>
                        </a:spcAft>
                      </a:pPr>
                      <a:r>
                        <a:rPr lang="en-US" sz="2100">
                          <a:effectLst/>
                        </a:rPr>
                        <a:t>Major Responsibilities</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extLst>
                  <a:ext uri="{0D108BD9-81ED-4DB2-BD59-A6C34878D82A}">
                    <a16:rowId xmlns:a16="http://schemas.microsoft.com/office/drawing/2014/main" val="4025762595"/>
                  </a:ext>
                </a:extLst>
              </a:tr>
              <a:tr h="787524">
                <a:tc>
                  <a:txBody>
                    <a:bodyPr/>
                    <a:lstStyle/>
                    <a:p>
                      <a:pPr marL="0" marR="0">
                        <a:lnSpc>
                          <a:spcPct val="115000"/>
                        </a:lnSpc>
                        <a:spcBef>
                          <a:spcPts val="0"/>
                        </a:spcBef>
                        <a:spcAft>
                          <a:spcPts val="0"/>
                        </a:spcAft>
                      </a:pPr>
                      <a:r>
                        <a:rPr lang="en-US" sz="2100">
                          <a:effectLst/>
                        </a:rPr>
                        <a:t>Team lead / CISO</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tc>
                  <a:txBody>
                    <a:bodyPr/>
                    <a:lstStyle/>
                    <a:p>
                      <a:pPr marL="0" marR="0">
                        <a:lnSpc>
                          <a:spcPct val="115000"/>
                        </a:lnSpc>
                        <a:spcBef>
                          <a:spcPts val="0"/>
                        </a:spcBef>
                        <a:spcAft>
                          <a:spcPts val="0"/>
                        </a:spcAft>
                      </a:pPr>
                      <a:r>
                        <a:rPr lang="en-US" sz="2100">
                          <a:effectLst/>
                        </a:rPr>
                        <a:t>Richard Beiswanger</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tc>
                  <a:txBody>
                    <a:bodyPr/>
                    <a:lstStyle/>
                    <a:p>
                      <a:pPr marL="0" marR="0">
                        <a:lnSpc>
                          <a:spcPct val="115000"/>
                        </a:lnSpc>
                        <a:spcBef>
                          <a:spcPts val="0"/>
                        </a:spcBef>
                        <a:spcAft>
                          <a:spcPts val="0"/>
                        </a:spcAft>
                      </a:pPr>
                      <a:r>
                        <a:rPr lang="en-US" sz="2100">
                          <a:effectLst/>
                        </a:rPr>
                        <a:t>Project Plan &amp; Presentation Lead</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extLst>
                  <a:ext uri="{0D108BD9-81ED-4DB2-BD59-A6C34878D82A}">
                    <a16:rowId xmlns:a16="http://schemas.microsoft.com/office/drawing/2014/main" val="3246803446"/>
                  </a:ext>
                </a:extLst>
              </a:tr>
              <a:tr h="787524">
                <a:tc>
                  <a:txBody>
                    <a:bodyPr/>
                    <a:lstStyle/>
                    <a:p>
                      <a:pPr marL="0" marR="0">
                        <a:lnSpc>
                          <a:spcPct val="115000"/>
                        </a:lnSpc>
                        <a:spcBef>
                          <a:spcPts val="0"/>
                        </a:spcBef>
                        <a:spcAft>
                          <a:spcPts val="0"/>
                        </a:spcAft>
                      </a:pPr>
                      <a:r>
                        <a:rPr lang="en-US" sz="2100">
                          <a:effectLst/>
                        </a:rPr>
                        <a:t>Cyber Analyst</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tc>
                  <a:txBody>
                    <a:bodyPr/>
                    <a:lstStyle/>
                    <a:p>
                      <a:pPr marL="0" marR="0">
                        <a:lnSpc>
                          <a:spcPct val="115000"/>
                        </a:lnSpc>
                        <a:spcBef>
                          <a:spcPts val="0"/>
                        </a:spcBef>
                        <a:spcAft>
                          <a:spcPts val="0"/>
                        </a:spcAft>
                      </a:pPr>
                      <a:r>
                        <a:rPr lang="en-US" sz="2100">
                          <a:effectLst/>
                        </a:rPr>
                        <a:t>Uju Anachebe</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tc>
                  <a:txBody>
                    <a:bodyPr/>
                    <a:lstStyle/>
                    <a:p>
                      <a:pPr marL="0" marR="0">
                        <a:lnSpc>
                          <a:spcPct val="115000"/>
                        </a:lnSpc>
                        <a:spcBef>
                          <a:spcPts val="0"/>
                        </a:spcBef>
                        <a:spcAft>
                          <a:spcPts val="0"/>
                        </a:spcAft>
                      </a:pPr>
                      <a:r>
                        <a:rPr lang="en-US" sz="2100">
                          <a:effectLst/>
                        </a:rPr>
                        <a:t>Phase 1 Lead, Author &amp; Presenter</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extLst>
                  <a:ext uri="{0D108BD9-81ED-4DB2-BD59-A6C34878D82A}">
                    <a16:rowId xmlns:a16="http://schemas.microsoft.com/office/drawing/2014/main" val="917994317"/>
                  </a:ext>
                </a:extLst>
              </a:tr>
              <a:tr h="787524">
                <a:tc>
                  <a:txBody>
                    <a:bodyPr/>
                    <a:lstStyle/>
                    <a:p>
                      <a:pPr marL="0" marR="0">
                        <a:lnSpc>
                          <a:spcPct val="115000"/>
                        </a:lnSpc>
                        <a:spcBef>
                          <a:spcPts val="0"/>
                        </a:spcBef>
                        <a:spcAft>
                          <a:spcPts val="0"/>
                        </a:spcAft>
                      </a:pPr>
                      <a:r>
                        <a:rPr lang="en-US" sz="2100">
                          <a:effectLst/>
                        </a:rPr>
                        <a:t>Cyber Engineer</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tc>
                  <a:txBody>
                    <a:bodyPr/>
                    <a:lstStyle/>
                    <a:p>
                      <a:pPr marL="0" marR="0">
                        <a:lnSpc>
                          <a:spcPct val="115000"/>
                        </a:lnSpc>
                        <a:spcBef>
                          <a:spcPts val="0"/>
                        </a:spcBef>
                        <a:spcAft>
                          <a:spcPts val="0"/>
                        </a:spcAft>
                      </a:pPr>
                      <a:r>
                        <a:rPr lang="en-US" sz="2100">
                          <a:effectLst/>
                        </a:rPr>
                        <a:t>Masrura Tasnim</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tc>
                  <a:txBody>
                    <a:bodyPr/>
                    <a:lstStyle/>
                    <a:p>
                      <a:pPr marL="0" marR="0">
                        <a:lnSpc>
                          <a:spcPct val="115000"/>
                        </a:lnSpc>
                        <a:spcBef>
                          <a:spcPts val="0"/>
                        </a:spcBef>
                        <a:spcAft>
                          <a:spcPts val="0"/>
                        </a:spcAft>
                      </a:pPr>
                      <a:r>
                        <a:rPr lang="en-US" sz="2100">
                          <a:effectLst/>
                        </a:rPr>
                        <a:t>Phase 2 Lead, Author &amp; Presenter</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extLst>
                  <a:ext uri="{0D108BD9-81ED-4DB2-BD59-A6C34878D82A}">
                    <a16:rowId xmlns:a16="http://schemas.microsoft.com/office/drawing/2014/main" val="3791766040"/>
                  </a:ext>
                </a:extLst>
              </a:tr>
              <a:tr h="787524">
                <a:tc>
                  <a:txBody>
                    <a:bodyPr/>
                    <a:lstStyle/>
                    <a:p>
                      <a:pPr marL="0" marR="0">
                        <a:lnSpc>
                          <a:spcPct val="115000"/>
                        </a:lnSpc>
                        <a:spcBef>
                          <a:spcPts val="0"/>
                        </a:spcBef>
                        <a:spcAft>
                          <a:spcPts val="0"/>
                        </a:spcAft>
                      </a:pPr>
                      <a:r>
                        <a:rPr lang="en-US" sz="2100">
                          <a:effectLst/>
                        </a:rPr>
                        <a:t>Penetration Tester</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tc>
                  <a:txBody>
                    <a:bodyPr/>
                    <a:lstStyle/>
                    <a:p>
                      <a:pPr marL="0" marR="0">
                        <a:lnSpc>
                          <a:spcPct val="115000"/>
                        </a:lnSpc>
                        <a:spcBef>
                          <a:spcPts val="0"/>
                        </a:spcBef>
                        <a:spcAft>
                          <a:spcPts val="0"/>
                        </a:spcAft>
                      </a:pPr>
                      <a:r>
                        <a:rPr lang="en-US" sz="2100">
                          <a:effectLst/>
                        </a:rPr>
                        <a:t>Gevorges Chemmala</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tc>
                  <a:txBody>
                    <a:bodyPr/>
                    <a:lstStyle/>
                    <a:p>
                      <a:pPr marL="0" marR="0">
                        <a:lnSpc>
                          <a:spcPct val="115000"/>
                        </a:lnSpc>
                        <a:spcBef>
                          <a:spcPts val="0"/>
                        </a:spcBef>
                        <a:spcAft>
                          <a:spcPts val="0"/>
                        </a:spcAft>
                      </a:pPr>
                      <a:r>
                        <a:rPr lang="en-US" sz="2100">
                          <a:effectLst/>
                        </a:rPr>
                        <a:t>Phase 3 Lead, Author &amp; Presenter</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121730" marR="121730" marT="0" marB="0"/>
                </a:tc>
                <a:extLst>
                  <a:ext uri="{0D108BD9-81ED-4DB2-BD59-A6C34878D82A}">
                    <a16:rowId xmlns:a16="http://schemas.microsoft.com/office/drawing/2014/main" val="1649502811"/>
                  </a:ext>
                </a:extLst>
              </a:tr>
            </a:tbl>
          </a:graphicData>
        </a:graphic>
      </p:graphicFrame>
    </p:spTree>
    <p:extLst>
      <p:ext uri="{BB962C8B-B14F-4D97-AF65-F5344CB8AC3E}">
        <p14:creationId xmlns:p14="http://schemas.microsoft.com/office/powerpoint/2010/main" val="3989450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a:xfrm>
            <a:off x="762000" y="2286000"/>
            <a:ext cx="5334000" cy="3810001"/>
          </a:xfrm>
        </p:spPr>
        <p:txBody>
          <a:bodyPr vert="horz" lIns="91440" tIns="45720" rIns="91440" bIns="45720" rtlCol="0" anchor="t">
            <a:normAutofit/>
          </a:bodyPr>
          <a:lstStyle/>
          <a:p>
            <a:pPr>
              <a:lnSpc>
                <a:spcPct val="115000"/>
              </a:lnSpc>
            </a:pPr>
            <a:r>
              <a:rPr lang="en-US" sz="2000" err="1">
                <a:ea typeface="+mn-lt"/>
                <a:cs typeface="+mn-lt"/>
              </a:rPr>
              <a:t>WPScan</a:t>
            </a:r>
            <a:r>
              <a:rPr lang="en-US" sz="2000">
                <a:ea typeface="+mn-lt"/>
                <a:cs typeface="+mn-lt"/>
              </a:rPr>
              <a:t> reported use of Apache/2.4.37 (Red Hat Enterprise Linux) with PHP/7.2.24 </a:t>
            </a:r>
          </a:p>
          <a:p>
            <a:pPr>
              <a:lnSpc>
                <a:spcPct val="115000"/>
              </a:lnSpc>
            </a:pPr>
            <a:r>
              <a:rPr lang="en-US" sz="2000">
                <a:ea typeface="+mn-lt"/>
                <a:cs typeface="+mn-lt"/>
              </a:rPr>
              <a:t>XML-RPC seems to be enabled. </a:t>
            </a:r>
          </a:p>
          <a:p>
            <a:pPr>
              <a:lnSpc>
                <a:spcPct val="115000"/>
              </a:lnSpc>
            </a:pPr>
            <a:r>
              <a:rPr lang="en-US" sz="2000">
                <a:ea typeface="+mn-lt"/>
                <a:cs typeface="+mn-lt"/>
              </a:rPr>
              <a:t>WordPress theme Dyad,  Version: 1.0.10 was found.</a:t>
            </a:r>
            <a:endParaRPr lang="en-US" sz="2000">
              <a:solidFill>
                <a:srgbClr val="FFFFFF">
                  <a:alpha val="70000"/>
                </a:srgbClr>
              </a:solidFill>
              <a:ea typeface="+mn-lt"/>
              <a:cs typeface="+mn-lt"/>
            </a:endParaRPr>
          </a:p>
          <a:p>
            <a:pPr>
              <a:lnSpc>
                <a:spcPct val="115000"/>
              </a:lnSpc>
            </a:pPr>
            <a:r>
              <a:rPr lang="en-US" sz="2000">
                <a:ea typeface="+mn-lt"/>
                <a:cs typeface="+mn-lt"/>
              </a:rPr>
              <a:t>And identified one user John Doe </a:t>
            </a:r>
            <a:endParaRPr lang="en-US" sz="2000"/>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762000" y="762000"/>
            <a:ext cx="5334000" cy="1524000"/>
          </a:xfrm>
        </p:spPr>
        <p:txBody>
          <a:bodyPr>
            <a:normAutofit/>
          </a:bodyPr>
          <a:lstStyle/>
          <a:p>
            <a:r>
              <a:rPr lang="en-US" sz="3200">
                <a:ea typeface="+mj-lt"/>
                <a:cs typeface="+mj-lt"/>
              </a:rPr>
              <a:t>WPScan - Analysis report</a:t>
            </a:r>
            <a:endParaRPr lang="en-US" sz="3200"/>
          </a:p>
        </p:txBody>
      </p:sp>
      <p:pic>
        <p:nvPicPr>
          <p:cNvPr id="5" name="Picture 4" descr="A screenshot of a computer&#10;&#10;Description automatically generated">
            <a:extLst>
              <a:ext uri="{FF2B5EF4-FFF2-40B4-BE49-F238E27FC236}">
                <a16:creationId xmlns:a16="http://schemas.microsoft.com/office/drawing/2014/main" id="{17E2FA71-8CE7-C04A-1E75-7E4BF5C6AE4D}"/>
              </a:ext>
            </a:extLst>
          </p:cNvPr>
          <p:cNvPicPr>
            <a:picLocks noChangeAspect="1"/>
          </p:cNvPicPr>
          <p:nvPr/>
        </p:nvPicPr>
        <p:blipFill rotWithShape="1">
          <a:blip r:embed="rId2"/>
          <a:srcRect l="3640" t="3543" r="58333" b="8696"/>
          <a:stretch/>
        </p:blipFill>
        <p:spPr>
          <a:xfrm>
            <a:off x="7096875" y="340830"/>
            <a:ext cx="4491815" cy="6173304"/>
          </a:xfrm>
          <a:prstGeom prst="rect">
            <a:avLst/>
          </a:prstGeom>
        </p:spPr>
      </p:pic>
    </p:spTree>
    <p:extLst>
      <p:ext uri="{BB962C8B-B14F-4D97-AF65-F5344CB8AC3E}">
        <p14:creationId xmlns:p14="http://schemas.microsoft.com/office/powerpoint/2010/main" val="1487809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a:xfrm>
            <a:off x="254000" y="1512957"/>
            <a:ext cx="3810001" cy="5013739"/>
          </a:xfrm>
        </p:spPr>
        <p:txBody>
          <a:bodyPr vert="horz" lIns="91440" tIns="45720" rIns="91440" bIns="45720" rtlCol="0">
            <a:normAutofit/>
          </a:bodyPr>
          <a:lstStyle/>
          <a:p>
            <a:pPr>
              <a:lnSpc>
                <a:spcPct val="115000"/>
              </a:lnSpc>
            </a:pPr>
            <a:r>
              <a:rPr lang="en-US" sz="2200">
                <a:ea typeface="+mn-lt"/>
                <a:cs typeface="+mn-lt"/>
              </a:rPr>
              <a:t>The remote SSH server was found allowing support for weak key exchange (KEX) algorithm diffie-hellman-group-exchange-sha1 | Using SHA-1</a:t>
            </a:r>
            <a:endParaRPr lang="en-US" sz="2200"/>
          </a:p>
          <a:p>
            <a:pPr>
              <a:lnSpc>
                <a:spcPct val="115000"/>
              </a:lnSpc>
            </a:pPr>
            <a:r>
              <a:rPr lang="en-US" sz="2200">
                <a:ea typeface="+mn-lt"/>
                <a:cs typeface="+mn-lt"/>
              </a:rPr>
              <a:t>As well as weak client-to-server and server-to-client encryption algorithms  aes128-cbc and aes256-cbc</a:t>
            </a:r>
            <a:endParaRPr lang="en-US" sz="2200"/>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375478" y="331304"/>
            <a:ext cx="5091044" cy="1159566"/>
          </a:xfrm>
        </p:spPr>
        <p:txBody>
          <a:bodyPr>
            <a:normAutofit/>
          </a:bodyPr>
          <a:lstStyle/>
          <a:p>
            <a:r>
              <a:rPr lang="en-US" sz="3200">
                <a:ea typeface="+mj-lt"/>
                <a:cs typeface="+mj-lt"/>
              </a:rPr>
              <a:t>OpenVAS - Analysis report </a:t>
            </a:r>
            <a:endParaRPr lang="en-US" sz="3200"/>
          </a:p>
        </p:txBody>
      </p:sp>
      <p:pic>
        <p:nvPicPr>
          <p:cNvPr id="4" name="Picture 3" descr="A screenshot of a computer&#10;&#10;Description automatically generated">
            <a:extLst>
              <a:ext uri="{FF2B5EF4-FFF2-40B4-BE49-F238E27FC236}">
                <a16:creationId xmlns:a16="http://schemas.microsoft.com/office/drawing/2014/main" id="{68E08643-CA35-1573-A815-DAAE27ABE92B}"/>
              </a:ext>
            </a:extLst>
          </p:cNvPr>
          <p:cNvPicPr>
            <a:picLocks noChangeAspect="1"/>
          </p:cNvPicPr>
          <p:nvPr/>
        </p:nvPicPr>
        <p:blipFill>
          <a:blip r:embed="rId2"/>
          <a:stretch>
            <a:fillRect/>
          </a:stretch>
        </p:blipFill>
        <p:spPr>
          <a:xfrm>
            <a:off x="4351131" y="1487225"/>
            <a:ext cx="7564782" cy="4421642"/>
          </a:xfrm>
          <a:prstGeom prst="rect">
            <a:avLst/>
          </a:prstGeom>
        </p:spPr>
      </p:pic>
    </p:spTree>
    <p:extLst>
      <p:ext uri="{BB962C8B-B14F-4D97-AF65-F5344CB8AC3E}">
        <p14:creationId xmlns:p14="http://schemas.microsoft.com/office/powerpoint/2010/main" val="2526613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95">
            <a:extLst>
              <a:ext uri="{FF2B5EF4-FFF2-40B4-BE49-F238E27FC236}">
                <a16:creationId xmlns:a16="http://schemas.microsoft.com/office/drawing/2014/main" id="{C75CD783-E708-4711-B23C-5B7B72A3D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578824" cy="6028256"/>
          </a:xfrm>
          <a:custGeom>
            <a:avLst/>
            <a:gdLst>
              <a:gd name="connsiteX0" fmla="*/ 0 w 5578824"/>
              <a:gd name="connsiteY0" fmla="*/ 0 h 6028256"/>
              <a:gd name="connsiteX1" fmla="*/ 3897606 w 5578824"/>
              <a:gd name="connsiteY1" fmla="*/ 0 h 6028256"/>
              <a:gd name="connsiteX2" fmla="*/ 4274232 w 5578824"/>
              <a:gd name="connsiteY2" fmla="*/ 360545 h 6028256"/>
              <a:gd name="connsiteX3" fmla="*/ 4673934 w 5578824"/>
              <a:gd name="connsiteY3" fmla="*/ 738354 h 6028256"/>
              <a:gd name="connsiteX4" fmla="*/ 5421862 w 5578824"/>
              <a:gd name="connsiteY4" fmla="*/ 1773839 h 6028256"/>
              <a:gd name="connsiteX5" fmla="*/ 5469199 w 5578824"/>
              <a:gd name="connsiteY5" fmla="*/ 3329255 h 6028256"/>
              <a:gd name="connsiteX6" fmla="*/ 4741546 w 5578824"/>
              <a:gd name="connsiteY6" fmla="*/ 4877588 h 6028256"/>
              <a:gd name="connsiteX7" fmla="*/ 1325600 w 5578824"/>
              <a:gd name="connsiteY7" fmla="*/ 5980388 h 6028256"/>
              <a:gd name="connsiteX8" fmla="*/ 137593 w 5578824"/>
              <a:gd name="connsiteY8" fmla="*/ 5804042 h 6028256"/>
              <a:gd name="connsiteX9" fmla="*/ 0 w 5578824"/>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9"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Shape 9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a:xfrm>
            <a:off x="6096000" y="2286000"/>
            <a:ext cx="5334000" cy="3810001"/>
          </a:xfrm>
        </p:spPr>
        <p:txBody>
          <a:bodyPr vert="horz" lIns="91440" tIns="45720" rIns="91440" bIns="45720" rtlCol="0">
            <a:normAutofit/>
          </a:bodyPr>
          <a:lstStyle/>
          <a:p>
            <a:pPr>
              <a:lnSpc>
                <a:spcPct val="115000"/>
              </a:lnSpc>
            </a:pPr>
            <a:r>
              <a:rPr lang="en-US" sz="1500">
                <a:ea typeface="+mn-lt"/>
                <a:cs typeface="+mn-lt"/>
              </a:rPr>
              <a:t>Content Security Policy (CSP) Header Not Set </a:t>
            </a:r>
            <a:endParaRPr lang="en-US" sz="1500"/>
          </a:p>
          <a:p>
            <a:pPr>
              <a:lnSpc>
                <a:spcPct val="115000"/>
              </a:lnSpc>
            </a:pPr>
            <a:r>
              <a:rPr lang="en-US" sz="1500">
                <a:ea typeface="+mn-lt"/>
                <a:cs typeface="+mn-lt"/>
              </a:rPr>
              <a:t>Cross-Domain JavaScript Source File Inclusion </a:t>
            </a:r>
            <a:endParaRPr lang="en-US" sz="1500"/>
          </a:p>
          <a:p>
            <a:pPr>
              <a:lnSpc>
                <a:spcPct val="115000"/>
              </a:lnSpc>
            </a:pPr>
            <a:r>
              <a:rPr lang="en-US" sz="1500">
                <a:ea typeface="+mn-lt"/>
                <a:cs typeface="+mn-lt"/>
              </a:rPr>
              <a:t>Private IP Disclosure </a:t>
            </a:r>
            <a:endParaRPr lang="en-US" sz="1500"/>
          </a:p>
          <a:p>
            <a:pPr>
              <a:lnSpc>
                <a:spcPct val="115000"/>
              </a:lnSpc>
            </a:pPr>
            <a:r>
              <a:rPr lang="en-US" sz="1500">
                <a:ea typeface="+mn-lt"/>
                <a:cs typeface="+mn-lt"/>
              </a:rPr>
              <a:t>Server Leaks Information via "X-Powered-By" HTTP Response Header Field(s) </a:t>
            </a:r>
            <a:endParaRPr lang="en-US" sz="1500"/>
          </a:p>
          <a:p>
            <a:pPr>
              <a:lnSpc>
                <a:spcPct val="115000"/>
              </a:lnSpc>
            </a:pPr>
            <a:r>
              <a:rPr lang="en-US" sz="1500">
                <a:ea typeface="+mn-lt"/>
                <a:cs typeface="+mn-lt"/>
              </a:rPr>
              <a:t>Server Leaks Version Information via "Server" HTTP Response Header Field </a:t>
            </a:r>
            <a:endParaRPr lang="en-US" sz="1500"/>
          </a:p>
          <a:p>
            <a:pPr>
              <a:lnSpc>
                <a:spcPct val="115000"/>
              </a:lnSpc>
            </a:pPr>
            <a:r>
              <a:rPr lang="en-US" sz="1500">
                <a:ea typeface="+mn-lt"/>
                <a:cs typeface="+mn-lt"/>
              </a:rPr>
              <a:t>X-Content-Type-Options Header Missing </a:t>
            </a:r>
            <a:endParaRPr lang="en-US" sz="1500"/>
          </a:p>
          <a:p>
            <a:pPr>
              <a:lnSpc>
                <a:spcPct val="115000"/>
              </a:lnSpc>
            </a:pPr>
            <a:r>
              <a:rPr lang="en-US" sz="1500">
                <a:ea typeface="+mn-lt"/>
                <a:cs typeface="+mn-lt"/>
              </a:rPr>
              <a:t>Information Disclosure - Suspicious Comments </a:t>
            </a:r>
            <a:endParaRPr lang="en-US" sz="1500"/>
          </a:p>
          <a:p>
            <a:pPr>
              <a:lnSpc>
                <a:spcPct val="115000"/>
              </a:lnSpc>
            </a:pPr>
            <a:r>
              <a:rPr lang="en-US" sz="1500">
                <a:ea typeface="+mn-lt"/>
                <a:cs typeface="+mn-lt"/>
              </a:rPr>
              <a:t>User Agent Fuzzer </a:t>
            </a:r>
            <a:endParaRPr lang="en-US" sz="1500"/>
          </a:p>
          <a:p>
            <a:pPr>
              <a:lnSpc>
                <a:spcPct val="115000"/>
              </a:lnSpc>
            </a:pPr>
            <a:endParaRPr lang="en-US" sz="1500"/>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6096000" y="762000"/>
            <a:ext cx="5334000" cy="1524000"/>
          </a:xfrm>
        </p:spPr>
        <p:txBody>
          <a:bodyPr>
            <a:normAutofit/>
          </a:bodyPr>
          <a:lstStyle/>
          <a:p>
            <a:r>
              <a:rPr lang="en-US" sz="3200">
                <a:ea typeface="+mj-lt"/>
                <a:cs typeface="+mj-lt"/>
              </a:rPr>
              <a:t>OWASP ZAP - Analysis report </a:t>
            </a:r>
            <a:endParaRPr lang="en-US" sz="3200"/>
          </a:p>
        </p:txBody>
      </p:sp>
      <p:pic>
        <p:nvPicPr>
          <p:cNvPr id="6" name="Picture 5">
            <a:extLst>
              <a:ext uri="{FF2B5EF4-FFF2-40B4-BE49-F238E27FC236}">
                <a16:creationId xmlns:a16="http://schemas.microsoft.com/office/drawing/2014/main" id="{E1706008-57EB-07AA-E207-45229B6B0B8E}"/>
              </a:ext>
            </a:extLst>
          </p:cNvPr>
          <p:cNvPicPr>
            <a:picLocks noChangeAspect="1"/>
          </p:cNvPicPr>
          <p:nvPr/>
        </p:nvPicPr>
        <p:blipFill>
          <a:blip r:embed="rId2"/>
          <a:stretch>
            <a:fillRect/>
          </a:stretch>
        </p:blipFill>
        <p:spPr>
          <a:xfrm>
            <a:off x="186429" y="1524000"/>
            <a:ext cx="5388933" cy="3235159"/>
          </a:xfrm>
          <a:prstGeom prst="rect">
            <a:avLst/>
          </a:prstGeom>
        </p:spPr>
      </p:pic>
    </p:spTree>
    <p:extLst>
      <p:ext uri="{BB962C8B-B14F-4D97-AF65-F5344CB8AC3E}">
        <p14:creationId xmlns:p14="http://schemas.microsoft.com/office/powerpoint/2010/main" val="280696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B6B0A85-DCB6-6CDD-E47A-41A92DFE00D9}"/>
              </a:ext>
            </a:extLst>
          </p:cNvPr>
          <p:cNvPicPr>
            <a:picLocks noChangeAspect="1"/>
          </p:cNvPicPr>
          <p:nvPr/>
        </p:nvPicPr>
        <p:blipFill rotWithShape="1">
          <a:blip r:embed="rId2"/>
          <a:srcRect r="11850"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84541470-7F7F-07CA-B686-D7CE854F5D08}"/>
              </a:ext>
            </a:extLst>
          </p:cNvPr>
          <p:cNvSpPr>
            <a:spLocks noGrp="1"/>
          </p:cNvSpPr>
          <p:nvPr>
            <p:ph idx="1"/>
          </p:nvPr>
        </p:nvSpPr>
        <p:spPr>
          <a:xfrm>
            <a:off x="6096000" y="2286000"/>
            <a:ext cx="5334000" cy="3810001"/>
          </a:xfrm>
        </p:spPr>
        <p:txBody>
          <a:bodyPr vert="horz" lIns="91440" tIns="45720" rIns="91440" bIns="45720" rtlCol="0" anchor="t">
            <a:normAutofit/>
          </a:bodyPr>
          <a:lstStyle/>
          <a:p>
            <a:r>
              <a:rPr lang="en-US" sz="2400">
                <a:ea typeface="+mn-lt"/>
                <a:cs typeface="+mn-lt"/>
              </a:rPr>
              <a:t>KSU Network was banning our traffic when we started scanning. So, what we could do was limited.</a:t>
            </a:r>
          </a:p>
          <a:p>
            <a:r>
              <a:rPr lang="en-US" sz="2400">
                <a:solidFill>
                  <a:srgbClr val="FFFFFF">
                    <a:alpha val="70000"/>
                  </a:srgbClr>
                </a:solidFill>
                <a:ea typeface="+mn-lt"/>
                <a:cs typeface="+mn-lt"/>
              </a:rPr>
              <a:t>Our attempt to run exploits were not successful.</a:t>
            </a:r>
            <a:endParaRPr lang="en-US" sz="2400">
              <a:solidFill>
                <a:srgbClr val="FFFFFF">
                  <a:alpha val="70000"/>
                </a:srgbClr>
              </a:solidFill>
            </a:endParaRPr>
          </a:p>
        </p:txBody>
      </p:sp>
      <p:sp>
        <p:nvSpPr>
          <p:cNvPr id="2" name="Title 1">
            <a:extLst>
              <a:ext uri="{FF2B5EF4-FFF2-40B4-BE49-F238E27FC236}">
                <a16:creationId xmlns:a16="http://schemas.microsoft.com/office/drawing/2014/main" id="{9B37628F-6A90-2AC8-2EB2-BF1FD96E21C6}"/>
              </a:ext>
            </a:extLst>
          </p:cNvPr>
          <p:cNvSpPr>
            <a:spLocks noGrp="1"/>
          </p:cNvSpPr>
          <p:nvPr>
            <p:ph type="title"/>
          </p:nvPr>
        </p:nvSpPr>
        <p:spPr>
          <a:xfrm>
            <a:off x="6096000" y="762000"/>
            <a:ext cx="5334000" cy="1524000"/>
          </a:xfrm>
        </p:spPr>
        <p:txBody>
          <a:bodyPr>
            <a:normAutofit/>
          </a:bodyPr>
          <a:lstStyle/>
          <a:p>
            <a:r>
              <a:rPr lang="en-US" sz="3200">
                <a:ea typeface="+mj-lt"/>
                <a:cs typeface="+mj-lt"/>
              </a:rPr>
              <a:t>Metasploit- Analysis report </a:t>
            </a:r>
            <a:endParaRPr lang="en-US" sz="3200"/>
          </a:p>
        </p:txBody>
      </p:sp>
    </p:spTree>
    <p:extLst>
      <p:ext uri="{BB962C8B-B14F-4D97-AF65-F5344CB8AC3E}">
        <p14:creationId xmlns:p14="http://schemas.microsoft.com/office/powerpoint/2010/main" val="1936978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84541470-7F7F-07CA-B686-D7CE854F5D08}"/>
              </a:ext>
            </a:extLst>
          </p:cNvPr>
          <p:cNvSpPr>
            <a:spLocks noGrp="1"/>
          </p:cNvSpPr>
          <p:nvPr>
            <p:ph idx="1"/>
          </p:nvPr>
        </p:nvSpPr>
        <p:spPr>
          <a:xfrm>
            <a:off x="762000" y="2286000"/>
            <a:ext cx="5334000" cy="3810001"/>
          </a:xfrm>
        </p:spPr>
        <p:txBody>
          <a:bodyPr vert="horz" lIns="91440" tIns="45720" rIns="91440" bIns="45720" rtlCol="0" anchor="t">
            <a:normAutofit/>
          </a:bodyPr>
          <a:lstStyle/>
          <a:p>
            <a:r>
              <a:rPr lang="en-US" sz="2400">
                <a:ea typeface="+mn-lt"/>
                <a:cs typeface="+mn-lt"/>
              </a:rPr>
              <a:t>We analyzed traffic with Burp Suite.</a:t>
            </a:r>
          </a:p>
          <a:p>
            <a:r>
              <a:rPr lang="en-US" sz="2400">
                <a:ea typeface="+mn-lt"/>
                <a:cs typeface="+mn-lt"/>
              </a:rPr>
              <a:t>Target site did not have form submission.</a:t>
            </a:r>
          </a:p>
          <a:p>
            <a:r>
              <a:rPr lang="en-US" sz="2400">
                <a:ea typeface="+mn-lt"/>
                <a:cs typeface="+mn-lt"/>
              </a:rPr>
              <a:t>An attempt was made to submit form data using a guessed, URL But the attempt was unsuccessful.   </a:t>
            </a:r>
            <a:endParaRPr lang="en-US" sz="2400">
              <a:solidFill>
                <a:srgbClr val="FFFFFF">
                  <a:alpha val="70000"/>
                </a:srgbClr>
              </a:solidFill>
            </a:endParaRPr>
          </a:p>
        </p:txBody>
      </p:sp>
      <p:sp>
        <p:nvSpPr>
          <p:cNvPr id="2" name="Title 1">
            <a:extLst>
              <a:ext uri="{FF2B5EF4-FFF2-40B4-BE49-F238E27FC236}">
                <a16:creationId xmlns:a16="http://schemas.microsoft.com/office/drawing/2014/main" id="{9B37628F-6A90-2AC8-2EB2-BF1FD96E21C6}"/>
              </a:ext>
            </a:extLst>
          </p:cNvPr>
          <p:cNvSpPr>
            <a:spLocks noGrp="1"/>
          </p:cNvSpPr>
          <p:nvPr>
            <p:ph type="title"/>
          </p:nvPr>
        </p:nvSpPr>
        <p:spPr>
          <a:xfrm>
            <a:off x="762000" y="762000"/>
            <a:ext cx="5334000" cy="1524000"/>
          </a:xfrm>
        </p:spPr>
        <p:txBody>
          <a:bodyPr>
            <a:normAutofit/>
          </a:bodyPr>
          <a:lstStyle/>
          <a:p>
            <a:r>
              <a:rPr lang="en-US" sz="3200">
                <a:ea typeface="+mj-lt"/>
                <a:cs typeface="+mj-lt"/>
              </a:rPr>
              <a:t>Burp Suite - Analysis report </a:t>
            </a:r>
            <a:endParaRPr lang="en-US" sz="3200"/>
          </a:p>
        </p:txBody>
      </p:sp>
      <p:pic>
        <p:nvPicPr>
          <p:cNvPr id="4" name="Picture 3" descr="A screenshot of a computer&#10;&#10;Description automatically generated">
            <a:extLst>
              <a:ext uri="{FF2B5EF4-FFF2-40B4-BE49-F238E27FC236}">
                <a16:creationId xmlns:a16="http://schemas.microsoft.com/office/drawing/2014/main" id="{EE3D8B65-00BA-9182-1F41-1540F995142A}"/>
              </a:ext>
            </a:extLst>
          </p:cNvPr>
          <p:cNvPicPr>
            <a:picLocks noChangeAspect="1"/>
          </p:cNvPicPr>
          <p:nvPr/>
        </p:nvPicPr>
        <p:blipFill>
          <a:blip r:embed="rId2"/>
          <a:stretch>
            <a:fillRect/>
          </a:stretch>
        </p:blipFill>
        <p:spPr>
          <a:xfrm>
            <a:off x="7051358" y="771525"/>
            <a:ext cx="4947284" cy="5334000"/>
          </a:xfrm>
          <a:prstGeom prst="rect">
            <a:avLst/>
          </a:prstGeom>
        </p:spPr>
      </p:pic>
    </p:spTree>
    <p:extLst>
      <p:ext uri="{BB962C8B-B14F-4D97-AF65-F5344CB8AC3E}">
        <p14:creationId xmlns:p14="http://schemas.microsoft.com/office/powerpoint/2010/main" val="66573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811E3F81-2990-F603-2028-1529F2560A07}"/>
              </a:ext>
            </a:extLst>
          </p:cNvPr>
          <p:cNvPicPr>
            <a:picLocks noChangeAspect="1"/>
          </p:cNvPicPr>
          <p:nvPr/>
        </p:nvPicPr>
        <p:blipFill rotWithShape="1">
          <a:blip r:embed="rId2"/>
          <a:srcRect r="13934"/>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84541470-7F7F-07CA-B686-D7CE854F5D08}"/>
              </a:ext>
            </a:extLst>
          </p:cNvPr>
          <p:cNvSpPr>
            <a:spLocks noGrp="1"/>
          </p:cNvSpPr>
          <p:nvPr>
            <p:ph idx="1"/>
          </p:nvPr>
        </p:nvSpPr>
        <p:spPr>
          <a:xfrm>
            <a:off x="6096000" y="2286000"/>
            <a:ext cx="5334000" cy="3810001"/>
          </a:xfrm>
        </p:spPr>
        <p:txBody>
          <a:bodyPr vert="horz" lIns="91440" tIns="45720" rIns="91440" bIns="45720" rtlCol="0" anchor="t">
            <a:normAutofit/>
          </a:bodyPr>
          <a:lstStyle/>
          <a:p>
            <a:r>
              <a:rPr lang="en-US" sz="2400">
                <a:ea typeface="+mn-lt"/>
                <a:cs typeface="+mn-lt"/>
              </a:rPr>
              <a:t>There seems to be no form submission and login feature for the public.</a:t>
            </a:r>
          </a:p>
          <a:p>
            <a:r>
              <a:rPr lang="en-US" sz="2400">
                <a:ea typeface="+mn-lt"/>
                <a:cs typeface="+mn-lt"/>
              </a:rPr>
              <a:t>An attempt was made to submit form data using a guessed, URL But the attempt was unsuccessful. </a:t>
            </a:r>
            <a:endParaRPr lang="en-US" sz="2400">
              <a:solidFill>
                <a:srgbClr val="FFFFFF">
                  <a:alpha val="70000"/>
                </a:srgbClr>
              </a:solidFill>
            </a:endParaRPr>
          </a:p>
        </p:txBody>
      </p:sp>
      <p:sp>
        <p:nvSpPr>
          <p:cNvPr id="2" name="Title 1">
            <a:extLst>
              <a:ext uri="{FF2B5EF4-FFF2-40B4-BE49-F238E27FC236}">
                <a16:creationId xmlns:a16="http://schemas.microsoft.com/office/drawing/2014/main" id="{9B37628F-6A90-2AC8-2EB2-BF1FD96E21C6}"/>
              </a:ext>
            </a:extLst>
          </p:cNvPr>
          <p:cNvSpPr>
            <a:spLocks noGrp="1"/>
          </p:cNvSpPr>
          <p:nvPr>
            <p:ph type="title"/>
          </p:nvPr>
        </p:nvSpPr>
        <p:spPr>
          <a:xfrm>
            <a:off x="6096000" y="762000"/>
            <a:ext cx="5334000" cy="1524000"/>
          </a:xfrm>
        </p:spPr>
        <p:txBody>
          <a:bodyPr>
            <a:normAutofit/>
          </a:bodyPr>
          <a:lstStyle/>
          <a:p>
            <a:r>
              <a:rPr lang="en-US" sz="3200">
                <a:ea typeface="+mj-lt"/>
                <a:cs typeface="+mj-lt"/>
              </a:rPr>
              <a:t>SqlMap - Analysis report </a:t>
            </a:r>
            <a:endParaRPr lang="en-US" sz="3200"/>
          </a:p>
        </p:txBody>
      </p:sp>
    </p:spTree>
    <p:extLst>
      <p:ext uri="{BB962C8B-B14F-4D97-AF65-F5344CB8AC3E}">
        <p14:creationId xmlns:p14="http://schemas.microsoft.com/office/powerpoint/2010/main" val="928020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84541470-7F7F-07CA-B686-D7CE854F5D08}"/>
              </a:ext>
            </a:extLst>
          </p:cNvPr>
          <p:cNvSpPr>
            <a:spLocks noGrp="1"/>
          </p:cNvSpPr>
          <p:nvPr>
            <p:ph idx="1"/>
          </p:nvPr>
        </p:nvSpPr>
        <p:spPr>
          <a:xfrm>
            <a:off x="762000" y="2286000"/>
            <a:ext cx="4465054" cy="3997160"/>
          </a:xfrm>
        </p:spPr>
        <p:txBody>
          <a:bodyPr vert="horz" lIns="91440" tIns="45720" rIns="91440" bIns="45720" rtlCol="0" anchor="t">
            <a:normAutofit/>
          </a:bodyPr>
          <a:lstStyle/>
          <a:p>
            <a:r>
              <a:rPr lang="en-US" sz="2400">
                <a:ea typeface="+mn-lt"/>
                <a:cs typeface="+mn-lt"/>
              </a:rPr>
              <a:t>There seems to be no form submission and login feature for the public . </a:t>
            </a:r>
          </a:p>
          <a:p>
            <a:r>
              <a:rPr lang="en-US" sz="2400">
                <a:ea typeface="+mn-lt"/>
                <a:cs typeface="+mn-lt"/>
              </a:rPr>
              <a:t>An attempt was made to submit form data using a guessed URL.</a:t>
            </a:r>
          </a:p>
          <a:p>
            <a:r>
              <a:rPr lang="en-US" sz="2400">
                <a:ea typeface="+mn-lt"/>
                <a:cs typeface="+mn-lt"/>
              </a:rPr>
              <a:t>But the attempt was unsuccessful. </a:t>
            </a:r>
            <a:endParaRPr lang="en-US" sz="2400">
              <a:solidFill>
                <a:srgbClr val="FFFFFF">
                  <a:alpha val="70000"/>
                </a:srgbClr>
              </a:solidFill>
              <a:latin typeface="Avenir Next LT Pro"/>
            </a:endParaRPr>
          </a:p>
        </p:txBody>
      </p:sp>
      <p:sp>
        <p:nvSpPr>
          <p:cNvPr id="2" name="Title 1">
            <a:extLst>
              <a:ext uri="{FF2B5EF4-FFF2-40B4-BE49-F238E27FC236}">
                <a16:creationId xmlns:a16="http://schemas.microsoft.com/office/drawing/2014/main" id="{9B37628F-6A90-2AC8-2EB2-BF1FD96E21C6}"/>
              </a:ext>
            </a:extLst>
          </p:cNvPr>
          <p:cNvSpPr>
            <a:spLocks noGrp="1"/>
          </p:cNvSpPr>
          <p:nvPr>
            <p:ph type="title"/>
          </p:nvPr>
        </p:nvSpPr>
        <p:spPr>
          <a:xfrm>
            <a:off x="762000" y="762000"/>
            <a:ext cx="5334000" cy="1524000"/>
          </a:xfrm>
        </p:spPr>
        <p:txBody>
          <a:bodyPr>
            <a:normAutofit/>
          </a:bodyPr>
          <a:lstStyle/>
          <a:p>
            <a:r>
              <a:rPr lang="en-US" sz="3200">
                <a:ea typeface="+mj-lt"/>
                <a:cs typeface="+mj-lt"/>
              </a:rPr>
              <a:t>XSSer - Analysis report </a:t>
            </a:r>
            <a:endParaRPr lang="en-US" sz="3200"/>
          </a:p>
        </p:txBody>
      </p:sp>
      <p:pic>
        <p:nvPicPr>
          <p:cNvPr id="4" name="Picture 3" descr="A screenshot of a computer&#10;&#10;Description automatically generated">
            <a:extLst>
              <a:ext uri="{FF2B5EF4-FFF2-40B4-BE49-F238E27FC236}">
                <a16:creationId xmlns:a16="http://schemas.microsoft.com/office/drawing/2014/main" id="{5572E33C-6105-67AD-EC0C-BB96EF602321}"/>
              </a:ext>
            </a:extLst>
          </p:cNvPr>
          <p:cNvPicPr>
            <a:picLocks noChangeAspect="1"/>
          </p:cNvPicPr>
          <p:nvPr/>
        </p:nvPicPr>
        <p:blipFill rotWithShape="1">
          <a:blip r:embed="rId2"/>
          <a:srcRect r="24955" b="7592"/>
          <a:stretch/>
        </p:blipFill>
        <p:spPr>
          <a:xfrm>
            <a:off x="5574635" y="199538"/>
            <a:ext cx="6299856" cy="6365746"/>
          </a:xfrm>
          <a:prstGeom prst="rect">
            <a:avLst/>
          </a:prstGeom>
        </p:spPr>
      </p:pic>
    </p:spTree>
    <p:extLst>
      <p:ext uri="{BB962C8B-B14F-4D97-AF65-F5344CB8AC3E}">
        <p14:creationId xmlns:p14="http://schemas.microsoft.com/office/powerpoint/2010/main" val="310434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7C64510-B462-18AA-09E8-E3E5F60C4822}"/>
              </a:ext>
            </a:extLst>
          </p:cNvPr>
          <p:cNvPicPr>
            <a:picLocks noChangeAspect="1"/>
          </p:cNvPicPr>
          <p:nvPr/>
        </p:nvPicPr>
        <p:blipFill rotWithShape="1">
          <a:blip r:embed="rId2"/>
          <a:srcRect r="43085"/>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4" name="Freeform: Shape 1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84541470-7F7F-07CA-B686-D7CE854F5D08}"/>
              </a:ext>
            </a:extLst>
          </p:cNvPr>
          <p:cNvSpPr>
            <a:spLocks noGrp="1"/>
          </p:cNvSpPr>
          <p:nvPr>
            <p:ph idx="1"/>
          </p:nvPr>
        </p:nvSpPr>
        <p:spPr>
          <a:xfrm>
            <a:off x="6096000" y="2286000"/>
            <a:ext cx="5334000" cy="3810001"/>
          </a:xfrm>
        </p:spPr>
        <p:txBody>
          <a:bodyPr vert="horz" lIns="91440" tIns="45720" rIns="91440" bIns="45720" rtlCol="0">
            <a:normAutofit/>
          </a:bodyPr>
          <a:lstStyle/>
          <a:p>
            <a:pPr>
              <a:lnSpc>
                <a:spcPct val="115000"/>
              </a:lnSpc>
            </a:pPr>
            <a:r>
              <a:rPr lang="en-US" sz="1500">
                <a:ea typeface="+mn-lt"/>
                <a:cs typeface="+mn-lt"/>
              </a:rPr>
              <a:t>Gobuster revealed we can do directory surfing and obtain sensitive contents. </a:t>
            </a:r>
            <a:endParaRPr lang="en-US" sz="1500"/>
          </a:p>
          <a:p>
            <a:pPr lvl="1">
              <a:lnSpc>
                <a:spcPct val="115000"/>
              </a:lnSpc>
              <a:buFont typeface="Courier New" panose="020B0604020202020204" pitchFamily="34" charset="0"/>
              <a:buChar char="o"/>
            </a:pPr>
            <a:r>
              <a:rPr lang="en-US" sz="1500">
                <a:ea typeface="+mn-lt"/>
                <a:cs typeface="+mn-lt"/>
              </a:rPr>
              <a:t>/home/wp-includes/</a:t>
            </a:r>
            <a:endParaRPr lang="en-US" sz="1500"/>
          </a:p>
          <a:p>
            <a:pPr lvl="1">
              <a:lnSpc>
                <a:spcPct val="115000"/>
              </a:lnSpc>
              <a:buFont typeface="Courier New" panose="020B0604020202020204" pitchFamily="34" charset="0"/>
              <a:buChar char="o"/>
            </a:pPr>
            <a:r>
              <a:rPr lang="en-US" sz="1500">
                <a:ea typeface="+mn-lt"/>
                <a:cs typeface="+mn-lt"/>
              </a:rPr>
              <a:t>/home/wp-admin/js/ </a:t>
            </a:r>
            <a:endParaRPr lang="en-US" sz="1500"/>
          </a:p>
          <a:p>
            <a:pPr lvl="1">
              <a:lnSpc>
                <a:spcPct val="115000"/>
              </a:lnSpc>
              <a:buFont typeface="Courier New" panose="020B0604020202020204" pitchFamily="34" charset="0"/>
              <a:buChar char="o"/>
            </a:pPr>
            <a:r>
              <a:rPr lang="en-US" sz="1500">
                <a:ea typeface="+mn-lt"/>
                <a:cs typeface="+mn-lt"/>
              </a:rPr>
              <a:t>/home/wp-content/ /home/wp-content/uploads/</a:t>
            </a:r>
            <a:endParaRPr lang="en-US" sz="1500"/>
          </a:p>
          <a:p>
            <a:pPr>
              <a:lnSpc>
                <a:spcPct val="115000"/>
              </a:lnSpc>
            </a:pPr>
            <a:r>
              <a:rPr lang="en-US" sz="1500">
                <a:ea typeface="+mn-lt"/>
                <a:cs typeface="+mn-lt"/>
              </a:rPr>
              <a:t>The website disabled right click context menu, thus affecting accessibility and usability of the site.  This don't protect its content as all those data is accessible though developer console of the visitor's browser. As well as available through directory browsing.</a:t>
            </a:r>
            <a:endParaRPr lang="en-US" sz="1500"/>
          </a:p>
        </p:txBody>
      </p:sp>
      <p:sp>
        <p:nvSpPr>
          <p:cNvPr id="2" name="Title 1">
            <a:extLst>
              <a:ext uri="{FF2B5EF4-FFF2-40B4-BE49-F238E27FC236}">
                <a16:creationId xmlns:a16="http://schemas.microsoft.com/office/drawing/2014/main" id="{9B37628F-6A90-2AC8-2EB2-BF1FD96E21C6}"/>
              </a:ext>
            </a:extLst>
          </p:cNvPr>
          <p:cNvSpPr>
            <a:spLocks noGrp="1"/>
          </p:cNvSpPr>
          <p:nvPr>
            <p:ph type="title"/>
          </p:nvPr>
        </p:nvSpPr>
        <p:spPr>
          <a:xfrm>
            <a:off x="6096000" y="762000"/>
            <a:ext cx="5334000" cy="1524000"/>
          </a:xfrm>
        </p:spPr>
        <p:txBody>
          <a:bodyPr>
            <a:normAutofit/>
          </a:bodyPr>
          <a:lstStyle/>
          <a:p>
            <a:r>
              <a:rPr lang="en-US" sz="3200">
                <a:ea typeface="+mj-lt"/>
                <a:cs typeface="+mj-lt"/>
              </a:rPr>
              <a:t>Gobuster - Analysis report </a:t>
            </a:r>
            <a:endParaRPr lang="en-US" sz="3200"/>
          </a:p>
        </p:txBody>
      </p:sp>
    </p:spTree>
    <p:extLst>
      <p:ext uri="{BB962C8B-B14F-4D97-AF65-F5344CB8AC3E}">
        <p14:creationId xmlns:p14="http://schemas.microsoft.com/office/powerpoint/2010/main" val="243986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66C9DB45-BD3C-4747-BBA7-0E122670A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85154" flipH="1">
            <a:off x="7183784" y="-2578519"/>
            <a:ext cx="3825181" cy="624345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11" name="Content Placeholder 2">
            <a:extLst>
              <a:ext uri="{FF2B5EF4-FFF2-40B4-BE49-F238E27FC236}">
                <a16:creationId xmlns:a16="http://schemas.microsoft.com/office/drawing/2014/main" id="{84541470-7F7F-07CA-B686-D7CE854F5D08}"/>
              </a:ext>
            </a:extLst>
          </p:cNvPr>
          <p:cNvSpPr>
            <a:spLocks noGrp="1"/>
          </p:cNvSpPr>
          <p:nvPr/>
        </p:nvSpPr>
        <p:spPr>
          <a:xfrm>
            <a:off x="429534" y="1378634"/>
            <a:ext cx="6498795" cy="1907035"/>
          </a:xfrm>
          <a:prstGeom prst="rect">
            <a:avLst/>
          </a:prstGeom>
        </p:spPr>
        <p:txBody>
          <a:bodyPr vert="horz" lIns="91440" tIns="45720" rIns="91440" bIns="45720" rtlCol="0" anchor="t">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pPr>
            <a:r>
              <a:rPr lang="en-US" sz="2200">
                <a:ea typeface="+mn-lt"/>
                <a:cs typeface="+mn-lt"/>
              </a:rPr>
              <a:t>We tried to crack password hash for user id named administrator to try the same at the target server.</a:t>
            </a:r>
            <a:endParaRPr lang="en-US" sz="2200"/>
          </a:p>
          <a:p>
            <a:pPr>
              <a:lnSpc>
                <a:spcPct val="115000"/>
              </a:lnSpc>
            </a:pPr>
            <a:r>
              <a:rPr lang="en-US" sz="2200">
                <a:ea typeface="+mn-lt"/>
                <a:cs typeface="+mn-lt"/>
              </a:rPr>
              <a:t>But we was unsuccessful in obtaining password</a:t>
            </a:r>
            <a:endParaRPr lang="en-US" sz="2200"/>
          </a:p>
        </p:txBody>
      </p:sp>
      <p:pic>
        <p:nvPicPr>
          <p:cNvPr id="14" name="Picture 13" descr="A screenshot of a computer&#10;&#10;Description automatically generated">
            <a:extLst>
              <a:ext uri="{FF2B5EF4-FFF2-40B4-BE49-F238E27FC236}">
                <a16:creationId xmlns:a16="http://schemas.microsoft.com/office/drawing/2014/main" id="{1EE17820-0F4F-D345-03A7-9462AA7B1951}"/>
              </a:ext>
            </a:extLst>
          </p:cNvPr>
          <p:cNvPicPr>
            <a:picLocks noChangeAspect="1"/>
          </p:cNvPicPr>
          <p:nvPr/>
        </p:nvPicPr>
        <p:blipFill>
          <a:blip r:embed="rId2"/>
          <a:stretch>
            <a:fillRect/>
          </a:stretch>
        </p:blipFill>
        <p:spPr>
          <a:xfrm>
            <a:off x="7171287" y="534696"/>
            <a:ext cx="4233838" cy="391226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21E643A1-4277-4DC7-504C-0410BE92F0DB}"/>
              </a:ext>
            </a:extLst>
          </p:cNvPr>
          <p:cNvPicPr>
            <a:picLocks noChangeAspect="1"/>
          </p:cNvPicPr>
          <p:nvPr/>
        </p:nvPicPr>
        <p:blipFill rotWithShape="1">
          <a:blip r:embed="rId3"/>
          <a:srcRect t="-2138" r="-524" b="33878"/>
          <a:stretch/>
        </p:blipFill>
        <p:spPr>
          <a:xfrm>
            <a:off x="766767" y="3653718"/>
            <a:ext cx="5135889" cy="2237706"/>
          </a:xfrm>
          <a:prstGeom prst="rect">
            <a:avLst/>
          </a:prstGeom>
        </p:spPr>
      </p:pic>
      <p:sp>
        <p:nvSpPr>
          <p:cNvPr id="12" name="Title 1">
            <a:extLst>
              <a:ext uri="{FF2B5EF4-FFF2-40B4-BE49-F238E27FC236}">
                <a16:creationId xmlns:a16="http://schemas.microsoft.com/office/drawing/2014/main" id="{9B37628F-6A90-2AC8-2EB2-BF1FD96E21C6}"/>
              </a:ext>
            </a:extLst>
          </p:cNvPr>
          <p:cNvSpPr>
            <a:spLocks noGrp="1"/>
          </p:cNvSpPr>
          <p:nvPr/>
        </p:nvSpPr>
        <p:spPr>
          <a:xfrm>
            <a:off x="427789" y="538751"/>
            <a:ext cx="5828631" cy="5882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ea typeface="+mj-lt"/>
                <a:cs typeface="+mj-lt"/>
              </a:rPr>
              <a:t>John the Ripper &amp; Hashcat</a:t>
            </a:r>
            <a:endParaRPr lang="en-US" sz="3200" dirty="0"/>
          </a:p>
        </p:txBody>
      </p:sp>
      <p:pic>
        <p:nvPicPr>
          <p:cNvPr id="6" name="Picture 5" descr="Blockchain network powering a smart city secure and transparent transactions laying the foundation for trust">
            <a:extLst>
              <a:ext uri="{FF2B5EF4-FFF2-40B4-BE49-F238E27FC236}">
                <a16:creationId xmlns:a16="http://schemas.microsoft.com/office/drawing/2014/main" id="{9FBC3BD0-0114-97C6-5D35-3DBB87876BBC}"/>
              </a:ext>
            </a:extLst>
          </p:cNvPr>
          <p:cNvPicPr>
            <a:picLocks noChangeAspect="1"/>
          </p:cNvPicPr>
          <p:nvPr/>
        </p:nvPicPr>
        <p:blipFill rotWithShape="1">
          <a:blip r:embed="rId4"/>
          <a:srcRect l="30950" r="21309" b="-1"/>
          <a:stretch/>
        </p:blipFill>
        <p:spPr>
          <a:xfrm>
            <a:off x="7961954" y="3048002"/>
            <a:ext cx="4230047" cy="3809998"/>
          </a:xfrm>
          <a:custGeom>
            <a:avLst/>
            <a:gdLst/>
            <a:ahLst/>
            <a:cxnLst/>
            <a:rect l="l" t="t" r="r" b="b"/>
            <a:pathLst>
              <a:path w="4230047" h="3809998">
                <a:moveTo>
                  <a:pt x="2183095" y="18"/>
                </a:moveTo>
                <a:cubicBezTo>
                  <a:pt x="2652021" y="-4644"/>
                  <a:pt x="3095337" y="947177"/>
                  <a:pt x="3425027" y="1440808"/>
                </a:cubicBezTo>
                <a:cubicBezTo>
                  <a:pt x="3436611" y="1458213"/>
                  <a:pt x="3455517" y="1484325"/>
                  <a:pt x="3480109" y="1517586"/>
                </a:cubicBezTo>
                <a:cubicBezTo>
                  <a:pt x="3749371" y="1882737"/>
                  <a:pt x="4144039" y="2208821"/>
                  <a:pt x="4221130" y="2801399"/>
                </a:cubicBezTo>
                <a:lnTo>
                  <a:pt x="4230047" y="2899961"/>
                </a:lnTo>
                <a:lnTo>
                  <a:pt x="4230047" y="3224568"/>
                </a:lnTo>
                <a:lnTo>
                  <a:pt x="4220577" y="3329167"/>
                </a:lnTo>
                <a:cubicBezTo>
                  <a:pt x="4200561" y="3491518"/>
                  <a:pt x="4161725" y="3630719"/>
                  <a:pt x="4108028" y="3749750"/>
                </a:cubicBezTo>
                <a:lnTo>
                  <a:pt x="4077743" y="3809998"/>
                </a:lnTo>
                <a:lnTo>
                  <a:pt x="892220" y="3809998"/>
                </a:lnTo>
                <a:lnTo>
                  <a:pt x="840654" y="3790763"/>
                </a:lnTo>
                <a:cubicBezTo>
                  <a:pt x="487979" y="3656637"/>
                  <a:pt x="58498" y="3454097"/>
                  <a:pt x="5750" y="2913921"/>
                </a:cubicBezTo>
                <a:cubicBezTo>
                  <a:pt x="-64577" y="2192439"/>
                  <a:pt x="527932" y="1403503"/>
                  <a:pt x="819614" y="1008105"/>
                </a:cubicBezTo>
                <a:cubicBezTo>
                  <a:pt x="1190771" y="504837"/>
                  <a:pt x="1667013" y="5308"/>
                  <a:pt x="2183095" y="18"/>
                </a:cubicBezTo>
                <a:close/>
              </a:path>
            </a:pathLst>
          </a:custGeom>
        </p:spPr>
      </p:pic>
    </p:spTree>
    <p:extLst>
      <p:ext uri="{BB962C8B-B14F-4D97-AF65-F5344CB8AC3E}">
        <p14:creationId xmlns:p14="http://schemas.microsoft.com/office/powerpoint/2010/main" val="1247417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looking at a computer screen&#10;&#10;Description automatically generated">
            <a:extLst>
              <a:ext uri="{FF2B5EF4-FFF2-40B4-BE49-F238E27FC236}">
                <a16:creationId xmlns:a16="http://schemas.microsoft.com/office/drawing/2014/main" id="{E6816019-9752-5D68-2465-35204E40E8D1}"/>
              </a:ext>
            </a:extLst>
          </p:cNvPr>
          <p:cNvPicPr>
            <a:picLocks noChangeAspect="1"/>
          </p:cNvPicPr>
          <p:nvPr/>
        </p:nvPicPr>
        <p:blipFill rotWithShape="1">
          <a:blip r:embed="rId2"/>
          <a:srcRect l="24709" r="21153"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43" name="Freeform: Shape 42">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2" name="Content Placeholder 2">
            <a:extLst>
              <a:ext uri="{FF2B5EF4-FFF2-40B4-BE49-F238E27FC236}">
                <a16:creationId xmlns:a16="http://schemas.microsoft.com/office/drawing/2014/main" id="{6A758962-34BB-422C-D176-91F03B5ADBF9}"/>
              </a:ext>
            </a:extLst>
          </p:cNvPr>
          <p:cNvSpPr>
            <a:spLocks noGrp="1"/>
          </p:cNvSpPr>
          <p:nvPr>
            <p:ph idx="1"/>
          </p:nvPr>
        </p:nvSpPr>
        <p:spPr>
          <a:xfrm>
            <a:off x="6096000" y="2286000"/>
            <a:ext cx="5334000" cy="3810001"/>
          </a:xfrm>
        </p:spPr>
        <p:txBody>
          <a:bodyPr vert="horz" lIns="91440" tIns="45720" rIns="91440" bIns="45720" rtlCol="0">
            <a:normAutofit/>
          </a:bodyPr>
          <a:lstStyle/>
          <a:p>
            <a:pPr>
              <a:lnSpc>
                <a:spcPct val="115000"/>
              </a:lnSpc>
            </a:pPr>
            <a:r>
              <a:rPr lang="en-US" sz="2200">
                <a:ea typeface="+mn-lt"/>
                <a:cs typeface="+mn-lt"/>
              </a:rPr>
              <a:t>Our Blue Team acted as the IT security team responsible for defending the server by actively monitoring and responding to security incidents.</a:t>
            </a:r>
            <a:endParaRPr lang="en-US" sz="2200"/>
          </a:p>
          <a:p>
            <a:pPr lvl="1">
              <a:lnSpc>
                <a:spcPct val="115000"/>
              </a:lnSpc>
              <a:buFont typeface="Courier New" panose="020B0604020202020204" pitchFamily="34" charset="0"/>
              <a:buChar char="o"/>
            </a:pPr>
            <a:r>
              <a:rPr lang="en-US" sz="2200">
                <a:ea typeface="+mn-lt"/>
                <a:cs typeface="+mn-lt"/>
              </a:rPr>
              <a:t>Defending against attacks</a:t>
            </a:r>
            <a:endParaRPr lang="en-US" sz="2200"/>
          </a:p>
          <a:p>
            <a:pPr lvl="1">
              <a:lnSpc>
                <a:spcPct val="115000"/>
              </a:lnSpc>
              <a:buFont typeface="Courier New" panose="020B0604020202020204" pitchFamily="34" charset="0"/>
              <a:buChar char="o"/>
            </a:pPr>
            <a:r>
              <a:rPr lang="en-US" sz="2200">
                <a:ea typeface="+mn-lt"/>
                <a:cs typeface="+mn-lt"/>
              </a:rPr>
              <a:t>Identifying and mitigating vulnerabilities</a:t>
            </a:r>
            <a:endParaRPr lang="en-US" sz="2200"/>
          </a:p>
          <a:p>
            <a:pPr lvl="1">
              <a:lnSpc>
                <a:spcPct val="115000"/>
              </a:lnSpc>
              <a:buFont typeface="Courier New" panose="020B0604020202020204" pitchFamily="34" charset="0"/>
              <a:buChar char="o"/>
            </a:pPr>
            <a:r>
              <a:rPr lang="en-US" sz="2200">
                <a:ea typeface="+mn-lt"/>
                <a:cs typeface="+mn-lt"/>
              </a:rPr>
              <a:t>Implementing security controls</a:t>
            </a:r>
            <a:endParaRPr lang="en-US" sz="2200"/>
          </a:p>
          <a:p>
            <a:pPr lvl="1">
              <a:lnSpc>
                <a:spcPct val="115000"/>
              </a:lnSpc>
              <a:buFont typeface="Courier New" panose="020B0604020202020204" pitchFamily="34" charset="0"/>
              <a:buChar char="o"/>
            </a:pPr>
            <a:r>
              <a:rPr lang="en-US" sz="2200">
                <a:ea typeface="+mn-lt"/>
                <a:cs typeface="+mn-lt"/>
              </a:rPr>
              <a:t>Response to incidents</a:t>
            </a:r>
            <a:endParaRPr lang="en-US" sz="2200"/>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6096000" y="762000"/>
            <a:ext cx="5334000" cy="1524000"/>
          </a:xfrm>
        </p:spPr>
        <p:txBody>
          <a:bodyPr>
            <a:normAutofit/>
          </a:bodyPr>
          <a:lstStyle/>
          <a:p>
            <a:r>
              <a:rPr lang="en-US" sz="3200">
                <a:ea typeface="+mj-lt"/>
                <a:cs typeface="+mj-lt"/>
              </a:rPr>
              <a:t>Blue Team Activity</a:t>
            </a:r>
            <a:endParaRPr lang="en-US" sz="3200"/>
          </a:p>
        </p:txBody>
      </p:sp>
    </p:spTree>
    <p:extLst>
      <p:ext uri="{BB962C8B-B14F-4D97-AF65-F5344CB8AC3E}">
        <p14:creationId xmlns:p14="http://schemas.microsoft.com/office/powerpoint/2010/main" val="399164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esk with stethoscope and computer keyboard">
            <a:extLst>
              <a:ext uri="{FF2B5EF4-FFF2-40B4-BE49-F238E27FC236}">
                <a16:creationId xmlns:a16="http://schemas.microsoft.com/office/drawing/2014/main" id="{E4129FF0-E913-567E-4C7E-F81187C97567}"/>
              </a:ext>
            </a:extLst>
          </p:cNvPr>
          <p:cNvPicPr>
            <a:picLocks noChangeAspect="1"/>
          </p:cNvPicPr>
          <p:nvPr/>
        </p:nvPicPr>
        <p:blipFill rotWithShape="1">
          <a:blip r:embed="rId2"/>
          <a:srcRect l="38226" r="1"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3" name="Content Placeholder 2">
            <a:extLst>
              <a:ext uri="{FF2B5EF4-FFF2-40B4-BE49-F238E27FC236}">
                <a16:creationId xmlns:a16="http://schemas.microsoft.com/office/drawing/2014/main" id="{3F0829B3-539D-E624-97FF-2F6F6F50CBC8}"/>
              </a:ext>
            </a:extLst>
          </p:cNvPr>
          <p:cNvSpPr>
            <a:spLocks noGrp="1"/>
          </p:cNvSpPr>
          <p:nvPr>
            <p:ph idx="1"/>
          </p:nvPr>
        </p:nvSpPr>
        <p:spPr>
          <a:xfrm>
            <a:off x="6096000" y="2286000"/>
            <a:ext cx="5334000" cy="3810001"/>
          </a:xfrm>
        </p:spPr>
        <p:txBody>
          <a:bodyPr>
            <a:normAutofit/>
          </a:bodyPr>
          <a:lstStyle/>
          <a:p>
            <a:pPr>
              <a:lnSpc>
                <a:spcPct val="115000"/>
              </a:lnSpc>
            </a:pPr>
            <a:r>
              <a:rPr lang="en-US" sz="1900"/>
              <a:t>We are Cyberguardian Solutions, a cybersecurity consulting company hired by the small-business Caribbean-inspired steakhouse, Akwaaba. Our mission is to protect their e-commerce web server by performing blue and red-team tasks in this real-world scenario. The entire project was completed within a 7-week timeframe from start to finish. To manage this project, we broke it down into 5 manageable milestones:</a:t>
            </a:r>
          </a:p>
        </p:txBody>
      </p:sp>
      <p:sp>
        <p:nvSpPr>
          <p:cNvPr id="2" name="Title 1">
            <a:extLst>
              <a:ext uri="{FF2B5EF4-FFF2-40B4-BE49-F238E27FC236}">
                <a16:creationId xmlns:a16="http://schemas.microsoft.com/office/drawing/2014/main" id="{145996A6-237E-6BD7-12BE-103EEC567919}"/>
              </a:ext>
            </a:extLst>
          </p:cNvPr>
          <p:cNvSpPr>
            <a:spLocks noGrp="1"/>
          </p:cNvSpPr>
          <p:nvPr>
            <p:ph type="title"/>
          </p:nvPr>
        </p:nvSpPr>
        <p:spPr>
          <a:xfrm>
            <a:off x="6096000" y="762000"/>
            <a:ext cx="5334000" cy="1524000"/>
          </a:xfrm>
        </p:spPr>
        <p:txBody>
          <a:bodyPr>
            <a:normAutofit/>
          </a:bodyPr>
          <a:lstStyle/>
          <a:p>
            <a:r>
              <a:rPr lang="en-US" sz="3200"/>
              <a:t>Background</a:t>
            </a:r>
          </a:p>
        </p:txBody>
      </p:sp>
    </p:spTree>
    <p:extLst>
      <p:ext uri="{BB962C8B-B14F-4D97-AF65-F5344CB8AC3E}">
        <p14:creationId xmlns:p14="http://schemas.microsoft.com/office/powerpoint/2010/main" val="1981413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ingerprint scan on a screen&#10;&#10;Description automatically generated">
            <a:extLst>
              <a:ext uri="{FF2B5EF4-FFF2-40B4-BE49-F238E27FC236}">
                <a16:creationId xmlns:a16="http://schemas.microsoft.com/office/drawing/2014/main" id="{6FB39058-1546-4035-F77E-3756FEBBEEED}"/>
              </a:ext>
            </a:extLst>
          </p:cNvPr>
          <p:cNvPicPr>
            <a:picLocks noChangeAspect="1"/>
          </p:cNvPicPr>
          <p:nvPr/>
        </p:nvPicPr>
        <p:blipFill rotWithShape="1">
          <a:blip r:embed="rId2"/>
          <a:srcRect l="-554" r="14495" b="-1280"/>
          <a:stretch/>
        </p:blipFill>
        <p:spPr>
          <a:xfrm>
            <a:off x="1813911" y="10"/>
            <a:ext cx="10375554" cy="6105339"/>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20" name="Freeform: Shape 19">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a:xfrm>
            <a:off x="762000" y="2286000"/>
            <a:ext cx="5334000" cy="3810001"/>
          </a:xfrm>
          <a:solidFill>
            <a:srgbClr val="000000">
              <a:alpha val="50000"/>
            </a:srgbClr>
          </a:solidFill>
          <a:ln>
            <a:noFill/>
          </a:ln>
        </p:spPr>
        <p:txBody>
          <a:bodyPr vert="horz" lIns="91440" tIns="45720" rIns="91440" bIns="45720" rtlCol="0">
            <a:normAutofit/>
          </a:bodyPr>
          <a:lstStyle/>
          <a:p>
            <a:pPr>
              <a:lnSpc>
                <a:spcPct val="115000"/>
              </a:lnSpc>
            </a:pPr>
            <a:r>
              <a:rPr lang="en-US" sz="2000" dirty="0">
                <a:latin typeface="Arial"/>
                <a:cs typeface="Arial"/>
              </a:rPr>
              <a:t>As mentioned earlier, to protect and monitor the system blue team used: </a:t>
            </a:r>
          </a:p>
          <a:p>
            <a:pPr lvl="1">
              <a:lnSpc>
                <a:spcPct val="115000"/>
              </a:lnSpc>
              <a:buFont typeface="Courier New,monospace" panose="020B0604020202020204" pitchFamily="34" charset="0"/>
              <a:buChar char="o"/>
            </a:pPr>
            <a:r>
              <a:rPr lang="en-US" sz="2000" dirty="0" err="1">
                <a:latin typeface="Arial"/>
                <a:cs typeface="Arial"/>
              </a:rPr>
              <a:t>SELinux</a:t>
            </a:r>
            <a:r>
              <a:rPr lang="en-US" sz="2000" dirty="0">
                <a:latin typeface="Arial"/>
                <a:cs typeface="Arial"/>
              </a:rPr>
              <a:t>, </a:t>
            </a:r>
          </a:p>
          <a:p>
            <a:pPr lvl="1">
              <a:lnSpc>
                <a:spcPct val="115000"/>
              </a:lnSpc>
              <a:buFont typeface="Courier New,monospace" panose="020B0604020202020204" pitchFamily="34" charset="0"/>
              <a:buChar char="o"/>
            </a:pPr>
            <a:r>
              <a:rPr lang="en-US" sz="2000" dirty="0">
                <a:latin typeface="Arial"/>
                <a:cs typeface="Arial"/>
              </a:rPr>
              <a:t>ssh, fail2ban, firewall-</a:t>
            </a:r>
            <a:r>
              <a:rPr lang="en-US" sz="2000" dirty="0" err="1">
                <a:latin typeface="Arial"/>
                <a:cs typeface="Arial"/>
              </a:rPr>
              <a:t>cmd</a:t>
            </a:r>
          </a:p>
          <a:p>
            <a:pPr lvl="1">
              <a:lnSpc>
                <a:spcPct val="115000"/>
              </a:lnSpc>
              <a:buFont typeface="Courier New,monospace" panose="020B0604020202020204" pitchFamily="34" charset="0"/>
              <a:buChar char="o"/>
            </a:pPr>
            <a:r>
              <a:rPr lang="en-US" sz="2000" dirty="0">
                <a:latin typeface="Arial"/>
                <a:cs typeface="Arial"/>
              </a:rPr>
              <a:t>https, SSL, .</a:t>
            </a:r>
            <a:r>
              <a:rPr lang="en-US" sz="2000" dirty="0" err="1">
                <a:latin typeface="Arial"/>
                <a:cs typeface="Arial"/>
              </a:rPr>
              <a:t>htacces</a:t>
            </a:r>
            <a:r>
              <a:rPr lang="en-US" sz="2000" dirty="0">
                <a:latin typeface="Arial"/>
                <a:cs typeface="Arial"/>
              </a:rPr>
              <a:t> </a:t>
            </a:r>
          </a:p>
          <a:p>
            <a:pPr lvl="1">
              <a:lnSpc>
                <a:spcPct val="115000"/>
              </a:lnSpc>
              <a:buFont typeface="Courier New,monospace" panose="020B0604020202020204" pitchFamily="34" charset="0"/>
              <a:buChar char="o"/>
            </a:pPr>
            <a:r>
              <a:rPr lang="en-US" sz="2000" dirty="0" err="1">
                <a:latin typeface="Arial"/>
                <a:cs typeface="Arial"/>
              </a:rPr>
              <a:t>Wazuh</a:t>
            </a:r>
          </a:p>
          <a:p>
            <a:pPr lvl="1">
              <a:lnSpc>
                <a:spcPct val="115000"/>
              </a:lnSpc>
              <a:buFont typeface="Courier New,monospace" panose="020B0604020202020204" pitchFamily="34" charset="0"/>
              <a:buChar char="o"/>
            </a:pPr>
            <a:r>
              <a:rPr lang="en-US" sz="2000" dirty="0" err="1">
                <a:latin typeface="Arial"/>
                <a:cs typeface="Arial"/>
              </a:rPr>
              <a:t>Wordfence</a:t>
            </a:r>
            <a:r>
              <a:rPr lang="en-US" sz="2000" dirty="0">
                <a:latin typeface="Arial"/>
                <a:cs typeface="Arial"/>
              </a:rPr>
              <a:t> </a:t>
            </a:r>
          </a:p>
          <a:p>
            <a:pPr lvl="1">
              <a:lnSpc>
                <a:spcPct val="115000"/>
              </a:lnSpc>
              <a:buFont typeface="Courier New,monospace" panose="020B0604020202020204" pitchFamily="34" charset="0"/>
              <a:buChar char="o"/>
            </a:pPr>
            <a:r>
              <a:rPr lang="en-US" sz="2000" dirty="0">
                <a:latin typeface="Arial"/>
                <a:cs typeface="Arial"/>
              </a:rPr>
              <a:t>Other Linux utilities</a:t>
            </a:r>
          </a:p>
          <a:p>
            <a:pPr>
              <a:lnSpc>
                <a:spcPct val="115000"/>
              </a:lnSpc>
            </a:pPr>
            <a:endParaRPr lang="en-US" sz="2000"/>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494632" y="187158"/>
            <a:ext cx="5334000" cy="1122948"/>
          </a:xfrm>
        </p:spPr>
        <p:txBody>
          <a:bodyPr>
            <a:normAutofit/>
          </a:bodyPr>
          <a:lstStyle/>
          <a:p>
            <a:r>
              <a:rPr lang="en-US" sz="3200">
                <a:ea typeface="+mj-lt"/>
                <a:cs typeface="+mj-lt"/>
              </a:rPr>
              <a:t>Blue Team tools </a:t>
            </a:r>
            <a:endParaRPr lang="en-US" sz="3200"/>
          </a:p>
        </p:txBody>
      </p:sp>
    </p:spTree>
    <p:extLst>
      <p:ext uri="{BB962C8B-B14F-4D97-AF65-F5344CB8AC3E}">
        <p14:creationId xmlns:p14="http://schemas.microsoft.com/office/powerpoint/2010/main" val="2590367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2484B09-2CAB-4DBE-8AF5-A733A9400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7467" y="1"/>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 name="connsiteX7" fmla="*/ 331087 w 5820494"/>
              <a:gd name="connsiteY7" fmla="*/ 0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lnTo>
                  <a:pt x="33108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36B36566-4D08-4F26-8C98-ED11098F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1952" y="3048002"/>
            <a:ext cx="4230048" cy="3809998"/>
          </a:xfrm>
          <a:custGeom>
            <a:avLst/>
            <a:gdLst>
              <a:gd name="connsiteX0" fmla="*/ 2183095 w 4230048"/>
              <a:gd name="connsiteY0" fmla="*/ 18 h 3809998"/>
              <a:gd name="connsiteX1" fmla="*/ 3425027 w 4230048"/>
              <a:gd name="connsiteY1" fmla="*/ 1440807 h 3809998"/>
              <a:gd name="connsiteX2" fmla="*/ 3480109 w 4230048"/>
              <a:gd name="connsiteY2" fmla="*/ 1517585 h 3809998"/>
              <a:gd name="connsiteX3" fmla="*/ 4221130 w 4230048"/>
              <a:gd name="connsiteY3" fmla="*/ 2801399 h 3809998"/>
              <a:gd name="connsiteX4" fmla="*/ 4230048 w 4230048"/>
              <a:gd name="connsiteY4" fmla="*/ 2899971 h 3809998"/>
              <a:gd name="connsiteX5" fmla="*/ 4230048 w 4230048"/>
              <a:gd name="connsiteY5" fmla="*/ 3224557 h 3809998"/>
              <a:gd name="connsiteX6" fmla="*/ 4230047 w 4230048"/>
              <a:gd name="connsiteY6" fmla="*/ 3224568 h 3809998"/>
              <a:gd name="connsiteX7" fmla="*/ 4230047 w 4230048"/>
              <a:gd name="connsiteY7" fmla="*/ 3809998 h 3809998"/>
              <a:gd name="connsiteX8" fmla="*/ 4077743 w 4230048"/>
              <a:gd name="connsiteY8" fmla="*/ 3809998 h 3809998"/>
              <a:gd name="connsiteX9" fmla="*/ 892220 w 4230048"/>
              <a:gd name="connsiteY9" fmla="*/ 3809998 h 3809998"/>
              <a:gd name="connsiteX10" fmla="*/ 840654 w 4230048"/>
              <a:gd name="connsiteY10" fmla="*/ 3790763 h 3809998"/>
              <a:gd name="connsiteX11" fmla="*/ 5750 w 4230048"/>
              <a:gd name="connsiteY11" fmla="*/ 2913921 h 3809998"/>
              <a:gd name="connsiteX12" fmla="*/ 819614 w 4230048"/>
              <a:gd name="connsiteY12" fmla="*/ 1008105 h 3809998"/>
              <a:gd name="connsiteX13" fmla="*/ 2183095 w 4230048"/>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8" h="3809998">
                <a:moveTo>
                  <a:pt x="2183095" y="18"/>
                </a:moveTo>
                <a:cubicBezTo>
                  <a:pt x="2652021" y="-4644"/>
                  <a:pt x="3095337" y="947177"/>
                  <a:pt x="3425027" y="1440807"/>
                </a:cubicBezTo>
                <a:cubicBezTo>
                  <a:pt x="3436611" y="1458213"/>
                  <a:pt x="3455517" y="1484324"/>
                  <a:pt x="3480109" y="1517585"/>
                </a:cubicBezTo>
                <a:cubicBezTo>
                  <a:pt x="3749371" y="1882737"/>
                  <a:pt x="4144039" y="2208821"/>
                  <a:pt x="4221130" y="2801399"/>
                </a:cubicBezTo>
                <a:lnTo>
                  <a:pt x="4230048" y="2899971"/>
                </a:lnTo>
                <a:lnTo>
                  <a:pt x="4230048" y="3224557"/>
                </a:lnTo>
                <a:lnTo>
                  <a:pt x="4230047" y="3224568"/>
                </a:lnTo>
                <a:lnTo>
                  <a:pt x="4230047"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B4E82C7F-8602-4A38-A43F-2CC20AB9D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7" name="Graphic 6" descr="Lock">
            <a:extLst>
              <a:ext uri="{FF2B5EF4-FFF2-40B4-BE49-F238E27FC236}">
                <a16:creationId xmlns:a16="http://schemas.microsoft.com/office/drawing/2014/main" id="{39AC109A-5C79-BBDC-5B1C-8C3B2EC227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3853" y="5065853"/>
            <a:ext cx="1284147" cy="1444567"/>
          </a:xfrm>
          <a:prstGeom prst="rect">
            <a:avLst/>
          </a:prstGeom>
        </p:spPr>
      </p:pic>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a:xfrm>
            <a:off x="762000" y="1778001"/>
            <a:ext cx="4264527" cy="3462419"/>
          </a:xfrm>
        </p:spPr>
        <p:txBody>
          <a:bodyPr vert="horz" lIns="91440" tIns="45720" rIns="91440" bIns="45720" rtlCol="0">
            <a:normAutofit/>
          </a:bodyPr>
          <a:lstStyle/>
          <a:p>
            <a:pPr>
              <a:lnSpc>
                <a:spcPct val="115000"/>
              </a:lnSpc>
            </a:pPr>
            <a:r>
              <a:rPr lang="en-US" sz="2200"/>
              <a:t>Two factor authentication was enabled and mandatory for all administrator user id, hence login was protected.</a:t>
            </a:r>
          </a:p>
          <a:p>
            <a:pPr>
              <a:lnSpc>
                <a:spcPct val="115000"/>
              </a:lnSpc>
            </a:pPr>
            <a:r>
              <a:rPr lang="en-US" sz="2200">
                <a:ea typeface="+mn-lt"/>
                <a:cs typeface="+mn-lt"/>
              </a:rPr>
              <a:t>Spam filtering</a:t>
            </a:r>
            <a:r>
              <a:rPr lang="en-US" sz="2200"/>
              <a:t> was enabled.</a:t>
            </a:r>
          </a:p>
          <a:p>
            <a:pPr>
              <a:lnSpc>
                <a:spcPct val="115000"/>
              </a:lnSpc>
            </a:pPr>
            <a:r>
              <a:rPr lang="en-US" sz="2200">
                <a:ea typeface="+mn-lt"/>
                <a:cs typeface="+mn-lt"/>
              </a:rPr>
              <a:t>Spam filter</a:t>
            </a:r>
            <a:r>
              <a:rPr lang="en-US" sz="2200"/>
              <a:t> caught a spam and was </a:t>
            </a:r>
            <a:r>
              <a:rPr lang="en-US" sz="2200">
                <a:ea typeface="+mn-lt"/>
                <a:cs typeface="+mn-lt"/>
              </a:rPr>
              <a:t>threshed</a:t>
            </a:r>
            <a:r>
              <a:rPr lang="en-US" sz="2200"/>
              <a:t>.</a:t>
            </a:r>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534737" y="574839"/>
            <a:ext cx="5334000" cy="1203158"/>
          </a:xfrm>
        </p:spPr>
        <p:txBody>
          <a:bodyPr>
            <a:normAutofit/>
          </a:bodyPr>
          <a:lstStyle/>
          <a:p>
            <a:r>
              <a:rPr lang="en-US" sz="3200" dirty="0">
                <a:ea typeface="+mj-lt"/>
                <a:cs typeface="+mj-lt"/>
              </a:rPr>
              <a:t>Wordfence Security Plugin</a:t>
            </a:r>
            <a:endParaRPr lang="en-US" sz="3200" dirty="0"/>
          </a:p>
        </p:txBody>
      </p:sp>
      <p:pic>
        <p:nvPicPr>
          <p:cNvPr id="4" name="Picture 3" descr="A screenshot of a computer&#10;&#10;Description automatically generated">
            <a:extLst>
              <a:ext uri="{FF2B5EF4-FFF2-40B4-BE49-F238E27FC236}">
                <a16:creationId xmlns:a16="http://schemas.microsoft.com/office/drawing/2014/main" id="{374FDC2F-908C-783D-942D-D0902FD5029B}"/>
              </a:ext>
            </a:extLst>
          </p:cNvPr>
          <p:cNvPicPr>
            <a:picLocks noChangeAspect="1"/>
          </p:cNvPicPr>
          <p:nvPr/>
        </p:nvPicPr>
        <p:blipFill>
          <a:blip r:embed="rId4"/>
          <a:stretch>
            <a:fillRect/>
          </a:stretch>
        </p:blipFill>
        <p:spPr>
          <a:xfrm>
            <a:off x="5628107" y="1689101"/>
            <a:ext cx="6149472" cy="4816640"/>
          </a:xfrm>
          <a:prstGeom prst="rect">
            <a:avLst/>
          </a:prstGeom>
        </p:spPr>
      </p:pic>
    </p:spTree>
    <p:extLst>
      <p:ext uri="{BB962C8B-B14F-4D97-AF65-F5344CB8AC3E}">
        <p14:creationId xmlns:p14="http://schemas.microsoft.com/office/powerpoint/2010/main" val="1478833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86B719-8232-ACB3-CC9C-73540BA53DAF}"/>
              </a:ext>
            </a:extLst>
          </p:cNvPr>
          <p:cNvSpPr>
            <a:spLocks noGrp="1"/>
          </p:cNvSpPr>
          <p:nvPr>
            <p:ph idx="1"/>
          </p:nvPr>
        </p:nvSpPr>
        <p:spPr>
          <a:xfrm>
            <a:off x="695158" y="1711158"/>
            <a:ext cx="4792646" cy="4580083"/>
          </a:xfrm>
        </p:spPr>
        <p:txBody>
          <a:bodyPr vert="horz" lIns="91440" tIns="45720" rIns="91440" bIns="45720" rtlCol="0">
            <a:normAutofit/>
          </a:bodyPr>
          <a:lstStyle/>
          <a:p>
            <a:pPr>
              <a:lnSpc>
                <a:spcPct val="115000"/>
              </a:lnSpc>
            </a:pPr>
            <a:r>
              <a:rPr lang="en-US" sz="2400">
                <a:ea typeface="+mn-lt"/>
                <a:cs typeface="+mn-lt"/>
              </a:rPr>
              <a:t>We noticed failed login attempts from two separate IP address. </a:t>
            </a:r>
            <a:endParaRPr lang="en-US" sz="2400"/>
          </a:p>
          <a:p>
            <a:pPr>
              <a:lnSpc>
                <a:spcPct val="115000"/>
              </a:lnSpc>
            </a:pPr>
            <a:r>
              <a:rPr lang="en-US" sz="2400">
                <a:ea typeface="+mn-lt"/>
                <a:cs typeface="+mn-lt"/>
              </a:rPr>
              <a:t>It appeared to be triggered using a tool. </a:t>
            </a:r>
            <a:endParaRPr lang="en-US" sz="2400"/>
          </a:p>
          <a:p>
            <a:pPr>
              <a:lnSpc>
                <a:spcPct val="115000"/>
              </a:lnSpc>
            </a:pPr>
            <a:r>
              <a:rPr lang="en-US" sz="2400">
                <a:ea typeface="+mn-lt"/>
                <a:cs typeface="+mn-lt"/>
              </a:rPr>
              <a:t>Fail2Ban caught both cases and jailed the IP address. </a:t>
            </a:r>
            <a:endParaRPr lang="en-US" sz="2400"/>
          </a:p>
        </p:txBody>
      </p:sp>
      <p:sp>
        <p:nvSpPr>
          <p:cNvPr id="2" name="Title 1">
            <a:extLst>
              <a:ext uri="{FF2B5EF4-FFF2-40B4-BE49-F238E27FC236}">
                <a16:creationId xmlns:a16="http://schemas.microsoft.com/office/drawing/2014/main" id="{AEBDE098-E22A-BE3A-1F4D-5C3BD293C20E}"/>
              </a:ext>
            </a:extLst>
          </p:cNvPr>
          <p:cNvSpPr>
            <a:spLocks noGrp="1"/>
          </p:cNvSpPr>
          <p:nvPr>
            <p:ph type="title"/>
          </p:nvPr>
        </p:nvSpPr>
        <p:spPr>
          <a:xfrm>
            <a:off x="574842" y="521368"/>
            <a:ext cx="5240421" cy="1524000"/>
          </a:xfrm>
        </p:spPr>
        <p:txBody>
          <a:bodyPr anchor="t">
            <a:normAutofit/>
          </a:bodyPr>
          <a:lstStyle/>
          <a:p>
            <a:r>
              <a:rPr lang="en-US" sz="3200" dirty="0">
                <a:ea typeface="+mj-lt"/>
                <a:cs typeface="+mj-lt"/>
              </a:rPr>
              <a:t>Fail2Ban for SSH Protection </a:t>
            </a:r>
            <a:endParaRPr lang="en-US" sz="3200" dirty="0"/>
          </a:p>
        </p:txBody>
      </p:sp>
      <p:sp>
        <p:nvSpPr>
          <p:cNvPr id="42" name="Freeform: Shape 41">
            <a:extLst>
              <a:ext uri="{FF2B5EF4-FFF2-40B4-BE49-F238E27FC236}">
                <a16:creationId xmlns:a16="http://schemas.microsoft.com/office/drawing/2014/main" id="{6072F1F1-F5A7-41C5-8CFF-9B42383FF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0307" y="914400"/>
            <a:ext cx="3795329" cy="2272931"/>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8" name="Picture 7" descr="A screenshot of a computer&#10;&#10;Description automatically generated">
            <a:extLst>
              <a:ext uri="{FF2B5EF4-FFF2-40B4-BE49-F238E27FC236}">
                <a16:creationId xmlns:a16="http://schemas.microsoft.com/office/drawing/2014/main" id="{E347CC4A-32DB-2010-7632-4A36C9DE3161}"/>
              </a:ext>
            </a:extLst>
          </p:cNvPr>
          <p:cNvPicPr>
            <a:picLocks noChangeAspect="1"/>
          </p:cNvPicPr>
          <p:nvPr/>
        </p:nvPicPr>
        <p:blipFill>
          <a:blip r:embed="rId2"/>
          <a:stretch>
            <a:fillRect/>
          </a:stretch>
        </p:blipFill>
        <p:spPr>
          <a:xfrm>
            <a:off x="5815430" y="909220"/>
            <a:ext cx="6229350" cy="3943350"/>
          </a:xfrm>
          <a:prstGeom prst="rect">
            <a:avLst/>
          </a:prstGeom>
        </p:spPr>
      </p:pic>
      <p:pic>
        <p:nvPicPr>
          <p:cNvPr id="6" name="Picture 5" descr="Isometric vector of a team working designing new software to protect personal data">
            <a:extLst>
              <a:ext uri="{FF2B5EF4-FFF2-40B4-BE49-F238E27FC236}">
                <a16:creationId xmlns:a16="http://schemas.microsoft.com/office/drawing/2014/main" id="{76FA1C22-C576-1705-B7C0-11F913635062}"/>
              </a:ext>
            </a:extLst>
          </p:cNvPr>
          <p:cNvPicPr>
            <a:picLocks noChangeAspect="1"/>
          </p:cNvPicPr>
          <p:nvPr/>
        </p:nvPicPr>
        <p:blipFill rotWithShape="1">
          <a:blip r:embed="rId3"/>
          <a:srcRect l="949" r="-1" b="-1"/>
          <a:stretch/>
        </p:blipFill>
        <p:spPr>
          <a:xfrm>
            <a:off x="7854953" y="3695422"/>
            <a:ext cx="3424830" cy="2333904"/>
          </a:xfrm>
          <a:custGeom>
            <a:avLst/>
            <a:gdLst/>
            <a:ahLst/>
            <a:cxnLst/>
            <a:rect l="l" t="t" r="r" b="b"/>
            <a:pathLst>
              <a:path w="3424830" h="2333904">
                <a:moveTo>
                  <a:pt x="2057928" y="1514"/>
                </a:moveTo>
                <a:cubicBezTo>
                  <a:pt x="2319940" y="10302"/>
                  <a:pt x="2578077" y="57197"/>
                  <a:pt x="2798241" y="137443"/>
                </a:cubicBezTo>
                <a:cubicBezTo>
                  <a:pt x="3301471" y="321017"/>
                  <a:pt x="3606337" y="678391"/>
                  <a:pt x="3305718" y="1153080"/>
                </a:cubicBezTo>
                <a:cubicBezTo>
                  <a:pt x="2959389" y="1699458"/>
                  <a:pt x="1336592" y="2564833"/>
                  <a:pt x="511998" y="2276616"/>
                </a:cubicBezTo>
                <a:cubicBezTo>
                  <a:pt x="136458" y="2145183"/>
                  <a:pt x="-37885" y="1791068"/>
                  <a:pt x="6879" y="1475695"/>
                </a:cubicBezTo>
                <a:cubicBezTo>
                  <a:pt x="69549" y="1033953"/>
                  <a:pt x="461111" y="598733"/>
                  <a:pt x="873404" y="297119"/>
                </a:cubicBezTo>
                <a:cubicBezTo>
                  <a:pt x="1113720" y="121873"/>
                  <a:pt x="1448145" y="28457"/>
                  <a:pt x="1795887" y="5604"/>
                </a:cubicBezTo>
                <a:cubicBezTo>
                  <a:pt x="1882823" y="-111"/>
                  <a:pt x="1970591" y="-1416"/>
                  <a:pt x="2057928" y="1514"/>
                </a:cubicBezTo>
                <a:close/>
              </a:path>
            </a:pathLst>
          </a:custGeom>
        </p:spPr>
      </p:pic>
    </p:spTree>
    <p:extLst>
      <p:ext uri="{BB962C8B-B14F-4D97-AF65-F5344CB8AC3E}">
        <p14:creationId xmlns:p14="http://schemas.microsoft.com/office/powerpoint/2010/main" val="364617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rewall Images – Browse 603,222 Stock Photos, Vectors, and ...">
            <a:extLst>
              <a:ext uri="{FF2B5EF4-FFF2-40B4-BE49-F238E27FC236}">
                <a16:creationId xmlns:a16="http://schemas.microsoft.com/office/drawing/2014/main" id="{3D8E9FEC-7950-8206-C201-BA4F8987115B}"/>
              </a:ext>
            </a:extLst>
          </p:cNvPr>
          <p:cNvPicPr>
            <a:picLocks noChangeAspect="1"/>
          </p:cNvPicPr>
          <p:nvPr/>
        </p:nvPicPr>
        <p:blipFill rotWithShape="1">
          <a:blip r:embed="rId2"/>
          <a:srcRect l="16110" r="14481"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a:xfrm>
            <a:off x="6096000" y="2286000"/>
            <a:ext cx="5334000" cy="3810001"/>
          </a:xfrm>
        </p:spPr>
        <p:txBody>
          <a:bodyPr vert="horz" lIns="91440" tIns="45720" rIns="91440" bIns="45720" rtlCol="0" anchor="t">
            <a:normAutofit/>
          </a:bodyPr>
          <a:lstStyle/>
          <a:p>
            <a:r>
              <a:rPr lang="en-US" sz="2400" dirty="0">
                <a:latin typeface="Sitka Subheading"/>
              </a:rPr>
              <a:t>Firewall was configured to only expose ports</a:t>
            </a:r>
          </a:p>
          <a:p>
            <a:pPr lvl="1">
              <a:buFont typeface="Wingdings" panose="020B0604020202020204" pitchFamily="34" charset="0"/>
              <a:buChar char="Ø"/>
            </a:pPr>
            <a:r>
              <a:rPr lang="en-US" dirty="0">
                <a:latin typeface="Sitka Subheading"/>
              </a:rPr>
              <a:t>22 (ssh)</a:t>
            </a:r>
            <a:endParaRPr lang="en-US" dirty="0">
              <a:solidFill>
                <a:srgbClr val="FFFFFF">
                  <a:alpha val="70000"/>
                </a:srgbClr>
              </a:solidFill>
              <a:latin typeface="Sitka Subheading"/>
            </a:endParaRPr>
          </a:p>
          <a:p>
            <a:pPr lvl="1">
              <a:buFont typeface="Wingdings" panose="020B0604020202020204" pitchFamily="34" charset="0"/>
              <a:buChar char="Ø"/>
            </a:pPr>
            <a:r>
              <a:rPr lang="en-US" dirty="0">
                <a:latin typeface="Sitka Subheading"/>
              </a:rPr>
              <a:t>80 (http)</a:t>
            </a:r>
            <a:endParaRPr lang="en-US" dirty="0"/>
          </a:p>
          <a:p>
            <a:pPr lvl="1">
              <a:buFont typeface="Wingdings" panose="020B0604020202020204" pitchFamily="34" charset="0"/>
              <a:buChar char="Ø"/>
            </a:pPr>
            <a:r>
              <a:rPr lang="en-US" dirty="0">
                <a:latin typeface="Sitka Subheading"/>
              </a:rPr>
              <a:t>443 (https)</a:t>
            </a:r>
          </a:p>
          <a:p>
            <a:r>
              <a:rPr lang="en-US" sz="2400" dirty="0" err="1">
                <a:latin typeface="Sitka Subheading"/>
              </a:rPr>
              <a:t>Wazuh</a:t>
            </a:r>
            <a:r>
              <a:rPr lang="en-US" sz="2400" dirty="0">
                <a:latin typeface="Sitka Subheading"/>
              </a:rPr>
              <a:t> Dashboard and Database access was limited to ssh users.</a:t>
            </a:r>
          </a:p>
          <a:p>
            <a:endParaRPr lang="en-US" sz="2400">
              <a:latin typeface="Sitka Subheading"/>
            </a:endParaRPr>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6096000" y="762000"/>
            <a:ext cx="5334000" cy="1524000"/>
          </a:xfrm>
        </p:spPr>
        <p:txBody>
          <a:bodyPr>
            <a:normAutofit/>
          </a:bodyPr>
          <a:lstStyle/>
          <a:p>
            <a:r>
              <a:rPr lang="en-US" sz="3200">
                <a:ea typeface="+mj-lt"/>
                <a:cs typeface="+mj-lt"/>
              </a:rPr>
              <a:t>RedHat firewall-cmd </a:t>
            </a:r>
            <a:endParaRPr lang="en-US" sz="3200"/>
          </a:p>
        </p:txBody>
      </p:sp>
    </p:spTree>
    <p:extLst>
      <p:ext uri="{BB962C8B-B14F-4D97-AF65-F5344CB8AC3E}">
        <p14:creationId xmlns:p14="http://schemas.microsoft.com/office/powerpoint/2010/main" val="3074615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20758FF1-C584-443B-AD47-57B8F296C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a:xfrm>
            <a:off x="762000" y="2272633"/>
            <a:ext cx="3876842" cy="4104103"/>
          </a:xfrm>
        </p:spPr>
        <p:txBody>
          <a:bodyPr vert="horz" lIns="91440" tIns="45720" rIns="91440" bIns="45720" rtlCol="0">
            <a:normAutofit/>
          </a:bodyPr>
          <a:lstStyle/>
          <a:p>
            <a:r>
              <a:rPr lang="en-US">
                <a:ea typeface="+mn-lt"/>
                <a:cs typeface="+mn-lt"/>
              </a:rPr>
              <a:t>Continuous monitoring with Wazuh was enabled.</a:t>
            </a:r>
          </a:p>
          <a:p>
            <a:r>
              <a:rPr lang="en-US">
                <a:ea typeface="+mn-lt"/>
                <a:cs typeface="+mn-lt"/>
              </a:rPr>
              <a:t>Wazuh  tracked activities on the server.</a:t>
            </a:r>
            <a:endParaRPr lang="en-US"/>
          </a:p>
        </p:txBody>
      </p:sp>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a:xfrm>
            <a:off x="762000" y="561474"/>
            <a:ext cx="5334000" cy="975895"/>
          </a:xfrm>
        </p:spPr>
        <p:txBody>
          <a:bodyPr>
            <a:normAutofit/>
          </a:bodyPr>
          <a:lstStyle/>
          <a:p>
            <a:r>
              <a:rPr lang="en-US" sz="3200">
                <a:ea typeface="+mj-lt"/>
                <a:cs typeface="+mj-lt"/>
              </a:rPr>
              <a:t>Monitoring with Wazuh</a:t>
            </a:r>
            <a:endParaRPr lang="en-US" sz="3200"/>
          </a:p>
        </p:txBody>
      </p:sp>
      <p:pic>
        <p:nvPicPr>
          <p:cNvPr id="8" name="Picture 7" descr="A screenshot of a computer&#10;&#10;Description automatically generated">
            <a:extLst>
              <a:ext uri="{FF2B5EF4-FFF2-40B4-BE49-F238E27FC236}">
                <a16:creationId xmlns:a16="http://schemas.microsoft.com/office/drawing/2014/main" id="{ABED9530-C324-D721-907B-F0ADAEA40954}"/>
              </a:ext>
            </a:extLst>
          </p:cNvPr>
          <p:cNvPicPr>
            <a:picLocks noChangeAspect="1"/>
          </p:cNvPicPr>
          <p:nvPr/>
        </p:nvPicPr>
        <p:blipFill>
          <a:blip r:embed="rId2"/>
          <a:stretch>
            <a:fillRect/>
          </a:stretch>
        </p:blipFill>
        <p:spPr>
          <a:xfrm>
            <a:off x="5365832" y="1405854"/>
            <a:ext cx="6085806" cy="5129129"/>
          </a:xfrm>
          <a:prstGeom prst="rect">
            <a:avLst/>
          </a:prstGeom>
        </p:spPr>
      </p:pic>
      <p:pic>
        <p:nvPicPr>
          <p:cNvPr id="4" name="Picture 3" descr="Focused team in command center monitoring data on screens. professional, modern cybersecurity hub. high-tech environment. AI">
            <a:extLst>
              <a:ext uri="{FF2B5EF4-FFF2-40B4-BE49-F238E27FC236}">
                <a16:creationId xmlns:a16="http://schemas.microsoft.com/office/drawing/2014/main" id="{281F36C5-757C-EB02-C95E-CF699C348AD4}"/>
              </a:ext>
            </a:extLst>
          </p:cNvPr>
          <p:cNvPicPr>
            <a:picLocks noChangeAspect="1"/>
          </p:cNvPicPr>
          <p:nvPr/>
        </p:nvPicPr>
        <p:blipFill rotWithShape="1">
          <a:blip r:embed="rId3"/>
          <a:srcRect r="18617" b="2"/>
          <a:stretch/>
        </p:blipFill>
        <p:spPr>
          <a:xfrm>
            <a:off x="8414435" y="-26735"/>
            <a:ext cx="3777565" cy="2570365"/>
          </a:xfrm>
          <a:custGeom>
            <a:avLst/>
            <a:gdLst/>
            <a:ahLst/>
            <a:cxnLst/>
            <a:rect l="l" t="t" r="r" b="b"/>
            <a:pathLst>
              <a:path w="5756090" h="3960681">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p:spPr>
      </p:pic>
    </p:spTree>
    <p:extLst>
      <p:ext uri="{BB962C8B-B14F-4D97-AF65-F5344CB8AC3E}">
        <p14:creationId xmlns:p14="http://schemas.microsoft.com/office/powerpoint/2010/main" val="3918294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p:txBody>
          <a:bodyPr/>
          <a:lstStyle/>
          <a:p>
            <a:r>
              <a:rPr lang="en-US"/>
              <a:t>Project Experiences</a:t>
            </a: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3264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p:txBody>
          <a:bodyPr/>
          <a:lstStyle/>
          <a:p>
            <a:r>
              <a:rPr lang="en-US"/>
              <a:t>Project Experiences</a:t>
            </a: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06689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BEF2-FD1A-7B04-4AA2-C3C5D1325FFD}"/>
              </a:ext>
            </a:extLst>
          </p:cNvPr>
          <p:cNvSpPr>
            <a:spLocks noGrp="1"/>
          </p:cNvSpPr>
          <p:nvPr>
            <p:ph type="title"/>
          </p:nvPr>
        </p:nvSpPr>
        <p:spPr/>
        <p:txBody>
          <a:bodyPr/>
          <a:lstStyle/>
          <a:p>
            <a:r>
              <a:rPr lang="en-US"/>
              <a:t>Project Experiences</a:t>
            </a:r>
          </a:p>
        </p:txBody>
      </p:sp>
      <p:sp>
        <p:nvSpPr>
          <p:cNvPr id="3" name="Content Placeholder 2">
            <a:extLst>
              <a:ext uri="{FF2B5EF4-FFF2-40B4-BE49-F238E27FC236}">
                <a16:creationId xmlns:a16="http://schemas.microsoft.com/office/drawing/2014/main" id="{6A758962-34BB-422C-D176-91F03B5ADB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7283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628F-6A90-2AC8-2EB2-BF1FD96E21C6}"/>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84541470-7F7F-07CA-B686-D7CE854F5D0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4130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06A5C44-8567-7594-E6F9-BDF6D7210319}"/>
              </a:ext>
            </a:extLst>
          </p:cNvPr>
          <p:cNvPicPr>
            <a:picLocks noChangeAspect="1"/>
          </p:cNvPicPr>
          <p:nvPr/>
        </p:nvPicPr>
        <p:blipFill rotWithShape="1">
          <a:blip r:embed="rId2"/>
          <a:srcRect l="26272" r="21671"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3" name="Content Placeholder 2">
            <a:extLst>
              <a:ext uri="{FF2B5EF4-FFF2-40B4-BE49-F238E27FC236}">
                <a16:creationId xmlns:a16="http://schemas.microsoft.com/office/drawing/2014/main" id="{EBBDC8C4-9EF0-9B6C-6A6B-6C3F26381411}"/>
              </a:ext>
            </a:extLst>
          </p:cNvPr>
          <p:cNvSpPr>
            <a:spLocks noGrp="1"/>
          </p:cNvSpPr>
          <p:nvPr>
            <p:ph idx="1"/>
          </p:nvPr>
        </p:nvSpPr>
        <p:spPr>
          <a:xfrm>
            <a:off x="762000" y="2286000"/>
            <a:ext cx="5334000" cy="3810001"/>
          </a:xfrm>
        </p:spPr>
        <p:txBody>
          <a:bodyPr>
            <a:normAutofit/>
          </a:bodyPr>
          <a:lstStyle/>
          <a:p>
            <a:r>
              <a:rPr lang="en-US" sz="2200"/>
              <a:t>Lead by Richard Beiswanger, the first milestone was project planning, where we created a detailed project plan, including team roles, communication strategies, and a breakdown of the project deliverables into milestones, accompanied by a Gantt chart updated throughout the project.</a:t>
            </a:r>
          </a:p>
        </p:txBody>
      </p:sp>
      <p:sp>
        <p:nvSpPr>
          <p:cNvPr id="2" name="Title 1">
            <a:extLst>
              <a:ext uri="{FF2B5EF4-FFF2-40B4-BE49-F238E27FC236}">
                <a16:creationId xmlns:a16="http://schemas.microsoft.com/office/drawing/2014/main" id="{1DEBB681-A559-DA90-52BA-6D0708F50FF4}"/>
              </a:ext>
            </a:extLst>
          </p:cNvPr>
          <p:cNvSpPr>
            <a:spLocks noGrp="1"/>
          </p:cNvSpPr>
          <p:nvPr>
            <p:ph type="title"/>
          </p:nvPr>
        </p:nvSpPr>
        <p:spPr>
          <a:xfrm>
            <a:off x="762000" y="762000"/>
            <a:ext cx="5334000" cy="1524000"/>
          </a:xfrm>
        </p:spPr>
        <p:txBody>
          <a:bodyPr>
            <a:normAutofit/>
          </a:bodyPr>
          <a:lstStyle/>
          <a:p>
            <a:r>
              <a:rPr lang="en-US" sz="3200"/>
              <a:t>Deliverable #1: Project Plan</a:t>
            </a:r>
          </a:p>
        </p:txBody>
      </p:sp>
    </p:spTree>
    <p:extLst>
      <p:ext uri="{BB962C8B-B14F-4D97-AF65-F5344CB8AC3E}">
        <p14:creationId xmlns:p14="http://schemas.microsoft.com/office/powerpoint/2010/main" val="3351563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B3789-B0B2-F99C-E843-48C9C2964134}"/>
              </a:ext>
            </a:extLst>
          </p:cNvPr>
          <p:cNvPicPr>
            <a:picLocks noChangeAspect="1"/>
          </p:cNvPicPr>
          <p:nvPr/>
        </p:nvPicPr>
        <p:blipFill rotWithShape="1">
          <a:blip r:embed="rId2"/>
          <a:srcRect r="47943"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3" name="Content Placeholder 2">
            <a:extLst>
              <a:ext uri="{FF2B5EF4-FFF2-40B4-BE49-F238E27FC236}">
                <a16:creationId xmlns:a16="http://schemas.microsoft.com/office/drawing/2014/main" id="{61E5420A-5322-548B-FBC0-7B38A4C5AE3E}"/>
              </a:ext>
            </a:extLst>
          </p:cNvPr>
          <p:cNvSpPr>
            <a:spLocks noGrp="1"/>
          </p:cNvSpPr>
          <p:nvPr>
            <p:ph idx="1"/>
          </p:nvPr>
        </p:nvSpPr>
        <p:spPr>
          <a:xfrm>
            <a:off x="6096000" y="2286000"/>
            <a:ext cx="5334000" cy="3810001"/>
          </a:xfrm>
        </p:spPr>
        <p:txBody>
          <a:bodyPr>
            <a:normAutofit/>
          </a:bodyPr>
          <a:lstStyle/>
          <a:p>
            <a:r>
              <a:rPr lang="en-US" sz="2400"/>
              <a:t>Led by Uju Anachebe, Milestone 2 involved preparing and submitting a comprehensive report detailing our developed defensive security program, including an information security policy, risk assessment, and a technical plan for protecting Akwaaba's web server.</a:t>
            </a:r>
          </a:p>
        </p:txBody>
      </p:sp>
      <p:sp>
        <p:nvSpPr>
          <p:cNvPr id="2" name="Title 1">
            <a:extLst>
              <a:ext uri="{FF2B5EF4-FFF2-40B4-BE49-F238E27FC236}">
                <a16:creationId xmlns:a16="http://schemas.microsoft.com/office/drawing/2014/main" id="{492911D9-49A2-9680-53B9-8E9FAC167E65}"/>
              </a:ext>
            </a:extLst>
          </p:cNvPr>
          <p:cNvSpPr>
            <a:spLocks noGrp="1"/>
          </p:cNvSpPr>
          <p:nvPr>
            <p:ph type="title"/>
          </p:nvPr>
        </p:nvSpPr>
        <p:spPr>
          <a:xfrm>
            <a:off x="6096000" y="762000"/>
            <a:ext cx="5334000" cy="1524000"/>
          </a:xfrm>
        </p:spPr>
        <p:txBody>
          <a:bodyPr>
            <a:normAutofit/>
          </a:bodyPr>
          <a:lstStyle/>
          <a:p>
            <a:r>
              <a:rPr lang="en-US" sz="3200"/>
              <a:t>Deliverable #2: Security Assessment/Policy</a:t>
            </a:r>
          </a:p>
        </p:txBody>
      </p:sp>
    </p:spTree>
    <p:extLst>
      <p:ext uri="{BB962C8B-B14F-4D97-AF65-F5344CB8AC3E}">
        <p14:creationId xmlns:p14="http://schemas.microsoft.com/office/powerpoint/2010/main" val="2398217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 on document with pen">
            <a:extLst>
              <a:ext uri="{FF2B5EF4-FFF2-40B4-BE49-F238E27FC236}">
                <a16:creationId xmlns:a16="http://schemas.microsoft.com/office/drawing/2014/main" id="{4286DF23-8B4A-3DAA-943D-24EBB437D182}"/>
              </a:ext>
            </a:extLst>
          </p:cNvPr>
          <p:cNvPicPr>
            <a:picLocks noChangeAspect="1"/>
          </p:cNvPicPr>
          <p:nvPr/>
        </p:nvPicPr>
        <p:blipFill rotWithShape="1">
          <a:blip r:embed="rId2"/>
          <a:srcRect l="25973" r="1225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3" name="Content Placeholder 2">
            <a:extLst>
              <a:ext uri="{FF2B5EF4-FFF2-40B4-BE49-F238E27FC236}">
                <a16:creationId xmlns:a16="http://schemas.microsoft.com/office/drawing/2014/main" id="{2804C153-02C4-89EA-8E70-6F6A4837D369}"/>
              </a:ext>
            </a:extLst>
          </p:cNvPr>
          <p:cNvSpPr>
            <a:spLocks noGrp="1"/>
          </p:cNvSpPr>
          <p:nvPr>
            <p:ph idx="1"/>
          </p:nvPr>
        </p:nvSpPr>
        <p:spPr>
          <a:xfrm>
            <a:off x="762000" y="2286000"/>
            <a:ext cx="5334000" cy="3810001"/>
          </a:xfrm>
        </p:spPr>
        <p:txBody>
          <a:bodyPr>
            <a:normAutofit/>
          </a:bodyPr>
          <a:lstStyle/>
          <a:p>
            <a:r>
              <a:rPr lang="en-US" sz="2400"/>
              <a:t>Led by Masrura Tasnim, for Milestone 3 we provided a report showing how we implemented the security program designed in the previous phase and made plans for the next phase where we perform vulnerability analysis/penetration tests of another team's VM.</a:t>
            </a:r>
          </a:p>
        </p:txBody>
      </p:sp>
      <p:sp>
        <p:nvSpPr>
          <p:cNvPr id="2" name="Title 1">
            <a:extLst>
              <a:ext uri="{FF2B5EF4-FFF2-40B4-BE49-F238E27FC236}">
                <a16:creationId xmlns:a16="http://schemas.microsoft.com/office/drawing/2014/main" id="{BF214AEF-9C89-BCD5-104F-31FEEC4CAF61}"/>
              </a:ext>
            </a:extLst>
          </p:cNvPr>
          <p:cNvSpPr>
            <a:spLocks noGrp="1"/>
          </p:cNvSpPr>
          <p:nvPr>
            <p:ph type="title"/>
          </p:nvPr>
        </p:nvSpPr>
        <p:spPr>
          <a:xfrm>
            <a:off x="762000" y="762000"/>
            <a:ext cx="5334000" cy="1524000"/>
          </a:xfrm>
        </p:spPr>
        <p:txBody>
          <a:bodyPr>
            <a:normAutofit/>
          </a:bodyPr>
          <a:lstStyle/>
          <a:p>
            <a:r>
              <a:rPr lang="en-US" sz="3000"/>
              <a:t>Deliverable #3: Security Implementation &amp; Exploit Planning</a:t>
            </a:r>
          </a:p>
        </p:txBody>
      </p:sp>
    </p:spTree>
    <p:extLst>
      <p:ext uri="{BB962C8B-B14F-4D97-AF65-F5344CB8AC3E}">
        <p14:creationId xmlns:p14="http://schemas.microsoft.com/office/powerpoint/2010/main" val="3093899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AF9046AB-EA7D-78D2-69CA-CAB9C8A6D89A}"/>
              </a:ext>
            </a:extLst>
          </p:cNvPr>
          <p:cNvPicPr>
            <a:picLocks noChangeAspect="1"/>
          </p:cNvPicPr>
          <p:nvPr/>
        </p:nvPicPr>
        <p:blipFill rotWithShape="1">
          <a:blip r:embed="rId2"/>
          <a:srcRect l="3831" r="34396"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3" name="Content Placeholder 2">
            <a:extLst>
              <a:ext uri="{FF2B5EF4-FFF2-40B4-BE49-F238E27FC236}">
                <a16:creationId xmlns:a16="http://schemas.microsoft.com/office/drawing/2014/main" id="{2804C153-02C4-89EA-8E70-6F6A4837D369}"/>
              </a:ext>
            </a:extLst>
          </p:cNvPr>
          <p:cNvSpPr>
            <a:spLocks noGrp="1"/>
          </p:cNvSpPr>
          <p:nvPr>
            <p:ph idx="1"/>
          </p:nvPr>
        </p:nvSpPr>
        <p:spPr>
          <a:xfrm>
            <a:off x="6096000" y="2286000"/>
            <a:ext cx="5334000" cy="3810001"/>
          </a:xfrm>
        </p:spPr>
        <p:txBody>
          <a:bodyPr>
            <a:normAutofit/>
          </a:bodyPr>
          <a:lstStyle/>
          <a:p>
            <a:pPr>
              <a:lnSpc>
                <a:spcPct val="115000"/>
              </a:lnSpc>
            </a:pPr>
            <a:r>
              <a:rPr lang="en-US" sz="2000"/>
              <a:t>Led by Gevorges Chemmala, at this milestone we reported our findings from the vulnerability exploitation assessment of another team's server, delivering our results to the target while receiving a similar report from them for our own self-reflection. We also recorded the results from defensive security operations while our server was penetration tested.</a:t>
            </a:r>
          </a:p>
        </p:txBody>
      </p:sp>
      <p:sp>
        <p:nvSpPr>
          <p:cNvPr id="2" name="Title 1">
            <a:extLst>
              <a:ext uri="{FF2B5EF4-FFF2-40B4-BE49-F238E27FC236}">
                <a16:creationId xmlns:a16="http://schemas.microsoft.com/office/drawing/2014/main" id="{BF214AEF-9C89-BCD5-104F-31FEEC4CAF61}"/>
              </a:ext>
            </a:extLst>
          </p:cNvPr>
          <p:cNvSpPr>
            <a:spLocks noGrp="1"/>
          </p:cNvSpPr>
          <p:nvPr>
            <p:ph type="title"/>
          </p:nvPr>
        </p:nvSpPr>
        <p:spPr>
          <a:xfrm>
            <a:off x="6096000" y="762000"/>
            <a:ext cx="5334000" cy="1524000"/>
          </a:xfrm>
        </p:spPr>
        <p:txBody>
          <a:bodyPr>
            <a:normAutofit/>
          </a:bodyPr>
          <a:lstStyle/>
          <a:p>
            <a:r>
              <a:rPr lang="en-US" sz="3200"/>
              <a:t>Deliverable #4: Pen-Testing &amp; Security Ops</a:t>
            </a:r>
          </a:p>
        </p:txBody>
      </p:sp>
    </p:spTree>
    <p:extLst>
      <p:ext uri="{BB962C8B-B14F-4D97-AF65-F5344CB8AC3E}">
        <p14:creationId xmlns:p14="http://schemas.microsoft.com/office/powerpoint/2010/main" val="100539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lendar on table">
            <a:extLst>
              <a:ext uri="{FF2B5EF4-FFF2-40B4-BE49-F238E27FC236}">
                <a16:creationId xmlns:a16="http://schemas.microsoft.com/office/drawing/2014/main" id="{4A330547-8B2F-0785-DF3D-D584E2B9517E}"/>
              </a:ext>
            </a:extLst>
          </p:cNvPr>
          <p:cNvPicPr>
            <a:picLocks noChangeAspect="1"/>
          </p:cNvPicPr>
          <p:nvPr/>
        </p:nvPicPr>
        <p:blipFill rotWithShape="1">
          <a:blip r:embed="rId2"/>
          <a:srcRect l="347" r="34514" b="-2"/>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3" name="Content Placeholder 2">
            <a:extLst>
              <a:ext uri="{FF2B5EF4-FFF2-40B4-BE49-F238E27FC236}">
                <a16:creationId xmlns:a16="http://schemas.microsoft.com/office/drawing/2014/main" id="{2804C153-02C4-89EA-8E70-6F6A4837D369}"/>
              </a:ext>
            </a:extLst>
          </p:cNvPr>
          <p:cNvSpPr>
            <a:spLocks noGrp="1"/>
          </p:cNvSpPr>
          <p:nvPr>
            <p:ph idx="1"/>
          </p:nvPr>
        </p:nvSpPr>
        <p:spPr>
          <a:xfrm>
            <a:off x="6858001" y="3048000"/>
            <a:ext cx="4572000" cy="3048001"/>
          </a:xfrm>
        </p:spPr>
        <p:txBody>
          <a:bodyPr>
            <a:normAutofit/>
          </a:bodyPr>
          <a:lstStyle/>
          <a:p>
            <a:pPr>
              <a:lnSpc>
                <a:spcPct val="115000"/>
              </a:lnSpc>
            </a:pPr>
            <a:r>
              <a:rPr lang="en-US" sz="1700"/>
              <a:t>Led by Richard Beiswanger, Milestone 5 is this final presentation briefly summarizing the results of all previous milestones. Here we reflect on the security program's effectiveness with a recorded presentation. Included in this milestone are the Peer Evaluations, which were completed before the same deadline.</a:t>
            </a:r>
          </a:p>
        </p:txBody>
      </p:sp>
      <p:sp>
        <p:nvSpPr>
          <p:cNvPr id="2" name="Title 1">
            <a:extLst>
              <a:ext uri="{FF2B5EF4-FFF2-40B4-BE49-F238E27FC236}">
                <a16:creationId xmlns:a16="http://schemas.microsoft.com/office/drawing/2014/main" id="{BF214AEF-9C89-BCD5-104F-31FEEC4CAF61}"/>
              </a:ext>
            </a:extLst>
          </p:cNvPr>
          <p:cNvSpPr>
            <a:spLocks noGrp="1"/>
          </p:cNvSpPr>
          <p:nvPr>
            <p:ph type="title"/>
          </p:nvPr>
        </p:nvSpPr>
        <p:spPr>
          <a:xfrm>
            <a:off x="6858000" y="1523990"/>
            <a:ext cx="4572000" cy="1524010"/>
          </a:xfrm>
        </p:spPr>
        <p:txBody>
          <a:bodyPr anchor="t">
            <a:normAutofit/>
          </a:bodyPr>
          <a:lstStyle/>
          <a:p>
            <a:r>
              <a:rPr lang="en-US" sz="3200"/>
              <a:t>Deliverable #5: Presentation Summary</a:t>
            </a:r>
          </a:p>
        </p:txBody>
      </p:sp>
    </p:spTree>
    <p:extLst>
      <p:ext uri="{BB962C8B-B14F-4D97-AF65-F5344CB8AC3E}">
        <p14:creationId xmlns:p14="http://schemas.microsoft.com/office/powerpoint/2010/main" val="2947081011"/>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202D38"/>
      </a:dk2>
      <a:lt2>
        <a:srgbClr val="E3E8E2"/>
      </a:lt2>
      <a:accent1>
        <a:srgbClr val="B84DC3"/>
      </a:accent1>
      <a:accent2>
        <a:srgbClr val="753BB1"/>
      </a:accent2>
      <a:accent3>
        <a:srgbClr val="554DC3"/>
      </a:accent3>
      <a:accent4>
        <a:srgbClr val="3B63B1"/>
      </a:accent4>
      <a:accent5>
        <a:srgbClr val="4DA7C3"/>
      </a:accent5>
      <a:accent6>
        <a:srgbClr val="3BB19D"/>
      </a:accent6>
      <a:hlink>
        <a:srgbClr val="3E89BC"/>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4001B7DC1CF14A935A240A4F8578F1" ma:contentTypeVersion="12" ma:contentTypeDescription="Create a new document." ma:contentTypeScope="" ma:versionID="01d2d60ff709f7a966351474e965cc00">
  <xsd:schema xmlns:xsd="http://www.w3.org/2001/XMLSchema" xmlns:xs="http://www.w3.org/2001/XMLSchema" xmlns:p="http://schemas.microsoft.com/office/2006/metadata/properties" xmlns:ns2="1dfd2cc4-d231-4f9a-80d4-9d858e7427b9" xmlns:ns3="fbdc4503-d830-4c7d-b256-5ce850836e5c" targetNamespace="http://schemas.microsoft.com/office/2006/metadata/properties" ma:root="true" ma:fieldsID="c97e428dc33b703daaafbe71ff4ab755" ns2:_="" ns3:_="">
    <xsd:import namespace="1dfd2cc4-d231-4f9a-80d4-9d858e7427b9"/>
    <xsd:import namespace="fbdc4503-d830-4c7d-b256-5ce850836e5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fd2cc4-d231-4f9a-80d4-9d858e7427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516867a8-d3dd-450c-8722-94d742a2adf8"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dc4503-d830-4c7d-b256-5ce850836e5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9f66ad9-c57b-464f-bbbb-38cc9df7ab07}" ma:internalName="TaxCatchAll" ma:showField="CatchAllData" ma:web="fbdc4503-d830-4c7d-b256-5ce850836e5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bdc4503-d830-4c7d-b256-5ce850836e5c" xsi:nil="true"/>
    <lcf76f155ced4ddcb4097134ff3c332f xmlns="1dfd2cc4-d231-4f9a-80d4-9d858e7427b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84DFC40-A0E8-46F4-B3E9-017B580853E4}">
  <ds:schemaRefs>
    <ds:schemaRef ds:uri="http://schemas.microsoft.com/sharepoint/v3/contenttype/forms"/>
  </ds:schemaRefs>
</ds:datastoreItem>
</file>

<file path=customXml/itemProps2.xml><?xml version="1.0" encoding="utf-8"?>
<ds:datastoreItem xmlns:ds="http://schemas.openxmlformats.org/officeDocument/2006/customXml" ds:itemID="{09E38D53-9973-45E7-B64F-C613FE2980F1}">
  <ds:schemaRefs>
    <ds:schemaRef ds:uri="1dfd2cc4-d231-4f9a-80d4-9d858e7427b9"/>
    <ds:schemaRef ds:uri="fbdc4503-d830-4c7d-b256-5ce850836e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D096E4B-70C9-49DF-821F-C851AA8AF5B9}">
  <ds:schemaRefs>
    <ds:schemaRef ds:uri="1dfd2cc4-d231-4f9a-80d4-9d858e7427b9"/>
    <ds:schemaRef ds:uri="fbdc4503-d830-4c7d-b256-5ce850836e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48</Slides>
  <Notes>0</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PebbleVTI</vt:lpstr>
      <vt:lpstr>CYBR 7910: Capstone Project</vt:lpstr>
      <vt:lpstr>Objective</vt:lpstr>
      <vt:lpstr>Meet The Team</vt:lpstr>
      <vt:lpstr>Background</vt:lpstr>
      <vt:lpstr>Deliverable #1: Project Plan</vt:lpstr>
      <vt:lpstr>Deliverable #2: Security Assessment/Policy</vt:lpstr>
      <vt:lpstr>Deliverable #3: Security Implementation &amp; Exploit Planning</vt:lpstr>
      <vt:lpstr>Deliverable #4: Pen-Testing &amp; Security Ops</vt:lpstr>
      <vt:lpstr>Deliverable #5: Presentation Summary</vt:lpstr>
      <vt:lpstr>Relevant Technologies &amp; Products</vt:lpstr>
      <vt:lpstr>Security Policies</vt:lpstr>
      <vt:lpstr>Risk Assessment </vt:lpstr>
      <vt:lpstr>Technical Plan</vt:lpstr>
      <vt:lpstr>Phase 2 Progress Update</vt:lpstr>
      <vt:lpstr>Introduction</vt:lpstr>
      <vt:lpstr>Building a Defense for the VM</vt:lpstr>
      <vt:lpstr>In-Depth Look at Our Security Analysis</vt:lpstr>
      <vt:lpstr>Efficient Vulnerability Scanning with Selected Tools</vt:lpstr>
      <vt:lpstr>Efficient Vulnerability Scanning with Selected Tools</vt:lpstr>
      <vt:lpstr>Efficient Vulnerability Scanning with Selected Tools</vt:lpstr>
      <vt:lpstr>Vulnerability Analysis and Penetration Testing Strategy </vt:lpstr>
      <vt:lpstr>Vulnerability Analysis and Penetration Testing Strategy </vt:lpstr>
      <vt:lpstr>Vulnerability Analysis and Penetration Testing Strategy </vt:lpstr>
      <vt:lpstr>Cybersecurity Phase 3 Milestone</vt:lpstr>
      <vt:lpstr>Cybersecurity Phase 3 Milestone</vt:lpstr>
      <vt:lpstr>Vulnerability Analysis &amp; Pen-Testing tools</vt:lpstr>
      <vt:lpstr>Vulnerability Analysis &amp; Pen-Testing tools </vt:lpstr>
      <vt:lpstr>Vulnerability Analysis &amp; Pen-Testing tools </vt:lpstr>
      <vt:lpstr>Nmap - Analysis report</vt:lpstr>
      <vt:lpstr>WPScan - Analysis report</vt:lpstr>
      <vt:lpstr>OpenVAS - Analysis report </vt:lpstr>
      <vt:lpstr>OWASP ZAP - Analysis report </vt:lpstr>
      <vt:lpstr>Metasploit- Analysis report </vt:lpstr>
      <vt:lpstr>Burp Suite - Analysis report </vt:lpstr>
      <vt:lpstr>SqlMap - Analysis report </vt:lpstr>
      <vt:lpstr>XSSer - Analysis report </vt:lpstr>
      <vt:lpstr>Gobuster - Analysis report </vt:lpstr>
      <vt:lpstr>PowerPoint Presentation</vt:lpstr>
      <vt:lpstr>Blue Team Activity</vt:lpstr>
      <vt:lpstr>Blue Team tools </vt:lpstr>
      <vt:lpstr>Wordfence Security Plugin</vt:lpstr>
      <vt:lpstr>Fail2Ban for SSH Protection </vt:lpstr>
      <vt:lpstr>RedHat firewall-cmd </vt:lpstr>
      <vt:lpstr>Monitoring with Wazuh</vt:lpstr>
      <vt:lpstr>Project Experiences</vt:lpstr>
      <vt:lpstr>Project Experiences</vt:lpstr>
      <vt:lpstr>Project Experiences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CYBR 7910: Capstone Project</dc:title>
  <dc:creator>Uju Adaora Anachebe</dc:creator>
  <cp:revision>226</cp:revision>
  <dcterms:created xsi:type="dcterms:W3CDTF">2024-03-26T21:43:53Z</dcterms:created>
  <dcterms:modified xsi:type="dcterms:W3CDTF">2024-04-21T21:45:37Z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0x010100E34001B7DC1CF14A935A240A4F8578F1</vt:lpwstr>
  </property>
  <property fmtid="{D5CDD505-2E9C-101B-9397-08002B2CF9AE}" pid="3" name="MediaServiceImageTags">
    <vt:lpwstr/>
  </property>
</Properties>
</file>